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299" r:id="rId25"/>
    <p:sldId id="302" r:id="rId26"/>
    <p:sldId id="301" r:id="rId27"/>
    <p:sldId id="305" r:id="rId28"/>
    <p:sldId id="306" r:id="rId29"/>
    <p:sldId id="307" r:id="rId30"/>
    <p:sldId id="310" r:id="rId31"/>
    <p:sldId id="312" r:id="rId32"/>
    <p:sldId id="313" r:id="rId33"/>
    <p:sldId id="314" r:id="rId34"/>
    <p:sldId id="325" r:id="rId35"/>
    <p:sldId id="328" r:id="rId36"/>
    <p:sldId id="329" r:id="rId37"/>
    <p:sldId id="330" r:id="rId38"/>
    <p:sldId id="331" r:id="rId39"/>
    <p:sldId id="346" r:id="rId40"/>
    <p:sldId id="349" r:id="rId41"/>
    <p:sldId id="350" r:id="rId42"/>
    <p:sldId id="351" r:id="rId43"/>
    <p:sldId id="352" r:id="rId44"/>
    <p:sldId id="353" r:id="rId45"/>
    <p:sldId id="354" r:id="rId46"/>
    <p:sldId id="355" r:id="rId47"/>
    <p:sldId id="356" r:id="rId48"/>
    <p:sldId id="357" r:id="rId49"/>
    <p:sldId id="361" r:id="rId50"/>
    <p:sldId id="364" r:id="rId51"/>
    <p:sldId id="365" r:id="rId52"/>
    <p:sldId id="366" r:id="rId53"/>
    <p:sldId id="367" r:id="rId54"/>
    <p:sldId id="373" r:id="rId55"/>
    <p:sldId id="375" r:id="rId56"/>
    <p:sldId id="376" r:id="rId57"/>
    <p:sldId id="377" r:id="rId58"/>
    <p:sldId id="379" r:id="rId59"/>
    <p:sldId id="380" r:id="rId60"/>
    <p:sldId id="387" r:id="rId61"/>
    <p:sldId id="386" r:id="rId62"/>
    <p:sldId id="385" r:id="rId63"/>
    <p:sldId id="384" r:id="rId64"/>
    <p:sldId id="388" r:id="rId65"/>
    <p:sldId id="389" r:id="rId66"/>
    <p:sldId id="288" r:id="rId67"/>
    <p:sldId id="390" r:id="rId68"/>
    <p:sldId id="39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301"/>
    <a:srgbClr val="E9EEF3"/>
    <a:srgbClr val="2D3E50"/>
    <a:srgbClr val="CF3E3E"/>
    <a:srgbClr val="E95024"/>
    <a:srgbClr val="F29200"/>
    <a:srgbClr val="FDC800"/>
    <a:srgbClr val="98BF0E"/>
    <a:srgbClr val="42A62A"/>
    <a:srgbClr val="2E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1413" dt="2022-12-27T16:57:14.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068" y="4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custSel addSld delSld modSld sldOrd">
      <pc:chgData name="Seth Petry-Johnson" userId="9311b3db184b81f9" providerId="LiveId" clId="{1DAEA76C-F132-4781-AF73-86F857767D9E}" dt="2022-12-27T17:08:52.763" v="23455" actId="20577"/>
      <pc:docMkLst>
        <pc:docMk/>
      </pc:docMkLst>
      <pc:sldChg chg="del">
        <pc:chgData name="Seth Petry-Johnson" userId="9311b3db184b81f9" providerId="LiveId" clId="{1DAEA76C-F132-4781-AF73-86F857767D9E}" dt="2022-12-26T18:36:57.801" v="7313" actId="47"/>
        <pc:sldMkLst>
          <pc:docMk/>
          <pc:sldMk cId="3328616485" sldId="259"/>
        </pc:sldMkLst>
      </pc:sldChg>
      <pc:sldChg chg="del">
        <pc:chgData name="Seth Petry-Johnson" userId="9311b3db184b81f9" providerId="LiveId" clId="{1DAEA76C-F132-4781-AF73-86F857767D9E}" dt="2022-12-26T18:36:57.005" v="7312" actId="47"/>
        <pc:sldMkLst>
          <pc:docMk/>
          <pc:sldMk cId="946597965" sldId="260"/>
        </pc:sldMkLst>
      </pc:sldChg>
      <pc:sldChg chg="modNotesTx">
        <pc:chgData name="Seth Petry-Johnson" userId="9311b3db184b81f9" providerId="LiveId" clId="{1DAEA76C-F132-4781-AF73-86F857767D9E}" dt="2022-12-26T18:39:29.921" v="7502" actId="6549"/>
        <pc:sldMkLst>
          <pc:docMk/>
          <pc:sldMk cId="1913574812" sldId="268"/>
        </pc:sldMkLst>
      </pc:sldChg>
      <pc:sldChg chg="modNotesTx">
        <pc:chgData name="Seth Petry-Johnson" userId="9311b3db184b81f9" providerId="LiveId" clId="{1DAEA76C-F132-4781-AF73-86F857767D9E}" dt="2022-12-26T18:43:54.281" v="7990" actId="6549"/>
        <pc:sldMkLst>
          <pc:docMk/>
          <pc:sldMk cId="715687592" sldId="269"/>
        </pc:sldMkLst>
      </pc:sldChg>
      <pc:sldChg chg="modNotesTx">
        <pc:chgData name="Seth Petry-Johnson" userId="9311b3db184b81f9" providerId="LiveId" clId="{1DAEA76C-F132-4781-AF73-86F857767D9E}" dt="2022-12-26T19:51:34.488" v="13523" actId="20577"/>
        <pc:sldMkLst>
          <pc:docMk/>
          <pc:sldMk cId="2559927234" sldId="275"/>
        </pc:sldMkLst>
      </pc:sldChg>
      <pc:sldChg chg="modNotesTx">
        <pc:chgData name="Seth Petry-Johnson" userId="9311b3db184b81f9" providerId="LiveId" clId="{1DAEA76C-F132-4781-AF73-86F857767D9E}" dt="2022-12-26T19:54:40.969" v="13985" actId="20577"/>
        <pc:sldMkLst>
          <pc:docMk/>
          <pc:sldMk cId="2671511072" sldId="277"/>
        </pc:sldMkLst>
      </pc:sldChg>
      <pc:sldChg chg="modNotesTx">
        <pc:chgData name="Seth Petry-Johnson" userId="9311b3db184b81f9" providerId="LiveId" clId="{1DAEA76C-F132-4781-AF73-86F857767D9E}" dt="2022-12-26T19:55:27.056" v="14211" actId="20577"/>
        <pc:sldMkLst>
          <pc:docMk/>
          <pc:sldMk cId="2392831251" sldId="278"/>
        </pc:sldMkLst>
      </pc:sldChg>
      <pc:sldChg chg="modNotesTx">
        <pc:chgData name="Seth Petry-Johnson" userId="9311b3db184b81f9" providerId="LiveId" clId="{1DAEA76C-F132-4781-AF73-86F857767D9E}" dt="2022-12-26T19:58:03.480" v="14728" actId="20577"/>
        <pc:sldMkLst>
          <pc:docMk/>
          <pc:sldMk cId="3498705542" sldId="280"/>
        </pc:sldMkLst>
      </pc:sldChg>
      <pc:sldChg chg="del">
        <pc:chgData name="Seth Petry-Johnson" userId="9311b3db184b81f9" providerId="LiveId" clId="{1DAEA76C-F132-4781-AF73-86F857767D9E}" dt="2022-12-26T18:36:58.331" v="7314" actId="47"/>
        <pc:sldMkLst>
          <pc:docMk/>
          <pc:sldMk cId="1042939348" sldId="281"/>
        </pc:sldMkLst>
      </pc:sldChg>
      <pc:sldChg chg="del">
        <pc:chgData name="Seth Petry-Johnson" userId="9311b3db184b81f9" providerId="LiveId" clId="{1DAEA76C-F132-4781-AF73-86F857767D9E}" dt="2022-12-26T18:37:14.105" v="7320" actId="47"/>
        <pc:sldMkLst>
          <pc:docMk/>
          <pc:sldMk cId="3558779986" sldId="284"/>
        </pc:sldMkLst>
      </pc:sldChg>
      <pc:sldChg chg="del">
        <pc:chgData name="Seth Petry-Johnson" userId="9311b3db184b81f9" providerId="LiveId" clId="{1DAEA76C-F132-4781-AF73-86F857767D9E}" dt="2022-12-26T18:37:13.331" v="7319" actId="47"/>
        <pc:sldMkLst>
          <pc:docMk/>
          <pc:sldMk cId="3853802771" sldId="285"/>
        </pc:sldMkLst>
      </pc:sldChg>
      <pc:sldChg chg="del">
        <pc:chgData name="Seth Petry-Johnson" userId="9311b3db184b81f9" providerId="LiveId" clId="{1DAEA76C-F132-4781-AF73-86F857767D9E}" dt="2022-12-26T18:37:12.320" v="7318" actId="47"/>
        <pc:sldMkLst>
          <pc:docMk/>
          <pc:sldMk cId="928402842" sldId="286"/>
        </pc:sldMkLst>
      </pc:sldChg>
      <pc:sldChg chg="del">
        <pc:chgData name="Seth Petry-Johnson" userId="9311b3db184b81f9" providerId="LiveId" clId="{1DAEA76C-F132-4781-AF73-86F857767D9E}" dt="2022-12-26T18:37:06.994" v="7316" actId="47"/>
        <pc:sldMkLst>
          <pc:docMk/>
          <pc:sldMk cId="3175250804" sldId="287"/>
        </pc:sldMkLst>
      </pc:sldChg>
      <pc:sldChg chg="del">
        <pc:chgData name="Seth Petry-Johnson" userId="9311b3db184b81f9" providerId="LiveId" clId="{1DAEA76C-F132-4781-AF73-86F857767D9E}" dt="2022-12-26T18:37:04.902" v="7315" actId="47"/>
        <pc:sldMkLst>
          <pc:docMk/>
          <pc:sldMk cId="4270234225" sldId="289"/>
        </pc:sldMkLst>
      </pc:sldChg>
      <pc:sldChg chg="del">
        <pc:chgData name="Seth Petry-Johnson" userId="9311b3db184b81f9" providerId="LiveId" clId="{1DAEA76C-F132-4781-AF73-86F857767D9E}" dt="2022-12-26T18:36:54.985" v="7311" actId="47"/>
        <pc:sldMkLst>
          <pc:docMk/>
          <pc:sldMk cId="2371626536" sldId="290"/>
        </pc:sldMkLst>
      </pc:sldChg>
      <pc:sldChg chg="addSp delSp del mod addAnim delAnim">
        <pc:chgData name="Seth Petry-Johnson" userId="9311b3db184b81f9" providerId="LiveId" clId="{1DAEA76C-F132-4781-AF73-86F857767D9E}" dt="2022-12-26T18:37:10.377" v="7317" actId="47"/>
        <pc:sldMkLst>
          <pc:docMk/>
          <pc:sldMk cId="2215747579" sldId="291"/>
        </pc:sldMkLst>
        <pc:spChg chg="add del">
          <ac:chgData name="Seth Petry-Johnson" userId="9311b3db184b81f9" providerId="LiveId" clId="{1DAEA76C-F132-4781-AF73-86F857767D9E}" dt="2022-12-26T17:48:19.338" v="7073" actId="21"/>
          <ac:spMkLst>
            <pc:docMk/>
            <pc:sldMk cId="2215747579" sldId="291"/>
            <ac:spMk id="10" creationId="{84E9B45C-FD8B-A6AA-A954-7104243F5866}"/>
          </ac:spMkLst>
        </pc:spChg>
      </pc:sldChg>
      <pc:sldChg chg="delSp mod delAnim modAnim modNotesTx">
        <pc:chgData name="Seth Petry-Johnson" userId="9311b3db184b81f9" providerId="LiveId" clId="{1DAEA76C-F132-4781-AF73-86F857767D9E}" dt="2022-12-27T16:25:05.899" v="18536" actId="20577"/>
        <pc:sldMkLst>
          <pc:docMk/>
          <pc:sldMk cId="446240562" sldId="292"/>
        </pc:sldMkLst>
        <pc:spChg chg="del">
          <ac:chgData name="Seth Petry-Johnson" userId="9311b3db184b81f9" providerId="LiveId" clId="{1DAEA76C-F132-4781-AF73-86F857767D9E}" dt="2022-12-27T16:23:17.404" v="18438" actId="478"/>
          <ac:spMkLst>
            <pc:docMk/>
            <pc:sldMk cId="446240562" sldId="292"/>
            <ac:spMk id="2" creationId="{AA198062-6023-3E04-55A6-D6FD36EC712D}"/>
          </ac:spMkLst>
        </pc:spChg>
        <pc:spChg chg="del">
          <ac:chgData name="Seth Petry-Johnson" userId="9311b3db184b81f9" providerId="LiveId" clId="{1DAEA76C-F132-4781-AF73-86F857767D9E}" dt="2022-12-27T16:23:12.486" v="18435" actId="478"/>
          <ac:spMkLst>
            <pc:docMk/>
            <pc:sldMk cId="446240562" sldId="292"/>
            <ac:spMk id="12" creationId="{E70FD5C5-0E24-9B3E-D91D-0246E2C93D73}"/>
          </ac:spMkLst>
        </pc:spChg>
        <pc:picChg chg="del">
          <ac:chgData name="Seth Petry-Johnson" userId="9311b3db184b81f9" providerId="LiveId" clId="{1DAEA76C-F132-4781-AF73-86F857767D9E}" dt="2022-12-27T16:23:14.671" v="18436" actId="478"/>
          <ac:picMkLst>
            <pc:docMk/>
            <pc:sldMk cId="446240562" sldId="292"/>
            <ac:picMk id="11" creationId="{6831C053-B9C7-C999-0EF6-12D43F8DB204}"/>
          </ac:picMkLst>
        </pc:picChg>
        <pc:picChg chg="del">
          <ac:chgData name="Seth Petry-Johnson" userId="9311b3db184b81f9" providerId="LiveId" clId="{1DAEA76C-F132-4781-AF73-86F857767D9E}" dt="2022-12-27T16:23:15.988" v="18437" actId="478"/>
          <ac:picMkLst>
            <pc:docMk/>
            <pc:sldMk cId="446240562" sldId="292"/>
            <ac:picMk id="14" creationId="{82EE0E3B-8AA9-8B53-143D-6ACE9E84267D}"/>
          </ac:picMkLst>
        </pc:picChg>
        <pc:cxnChg chg="del">
          <ac:chgData name="Seth Petry-Johnson" userId="9311b3db184b81f9" providerId="LiveId" clId="{1DAEA76C-F132-4781-AF73-86F857767D9E}" dt="2022-12-27T16:23:18.716" v="18439" actId="478"/>
          <ac:cxnSpMkLst>
            <pc:docMk/>
            <pc:sldMk cId="446240562" sldId="292"/>
            <ac:cxnSpMk id="7" creationId="{97E4BED5-4F5B-CA33-CAAF-4EF1E2391C6C}"/>
          </ac:cxnSpMkLst>
        </pc:cxnChg>
      </pc:sldChg>
      <pc:sldChg chg="modNotesTx">
        <pc:chgData name="Seth Petry-Johnson" userId="9311b3db184b81f9" providerId="LiveId" clId="{1DAEA76C-F132-4781-AF73-86F857767D9E}" dt="2022-12-27T17:08:52.763" v="23455" actId="20577"/>
        <pc:sldMkLst>
          <pc:docMk/>
          <pc:sldMk cId="2594549048" sldId="298"/>
        </pc:sldMkLst>
      </pc:sldChg>
      <pc:sldChg chg="modNotesTx">
        <pc:chgData name="Seth Petry-Johnson" userId="9311b3db184b81f9" providerId="LiveId" clId="{1DAEA76C-F132-4781-AF73-86F857767D9E}" dt="2022-12-26T19:02:58.065" v="9201" actId="20577"/>
        <pc:sldMkLst>
          <pc:docMk/>
          <pc:sldMk cId="1262784967" sldId="308"/>
        </pc:sldMkLst>
      </pc:sldChg>
      <pc:sldChg chg="modAnim modNotesTx">
        <pc:chgData name="Seth Petry-Johnson" userId="9311b3db184b81f9" providerId="LiveId" clId="{1DAEA76C-F132-4781-AF73-86F857767D9E}" dt="2022-12-27T16:05:47.912" v="16790" actId="20577"/>
        <pc:sldMkLst>
          <pc:docMk/>
          <pc:sldMk cId="2329193593" sldId="317"/>
        </pc:sldMkLst>
      </pc:sldChg>
      <pc:sldChg chg="modNotesTx">
        <pc:chgData name="Seth Petry-Johnson" userId="9311b3db184b81f9" providerId="LiveId" clId="{1DAEA76C-F132-4781-AF73-86F857767D9E}" dt="2022-12-27T16:07:15.869" v="16854" actId="114"/>
        <pc:sldMkLst>
          <pc:docMk/>
          <pc:sldMk cId="1638508492" sldId="318"/>
        </pc:sldMkLst>
      </pc:sldChg>
      <pc:sldChg chg="del">
        <pc:chgData name="Seth Petry-Johnson" userId="9311b3db184b81f9" providerId="LiveId" clId="{1DAEA76C-F132-4781-AF73-86F857767D9E}" dt="2022-12-21T02:27:19.713" v="3720" actId="47"/>
        <pc:sldMkLst>
          <pc:docMk/>
          <pc:sldMk cId="16016852" sldId="321"/>
        </pc:sldMkLst>
      </pc:sldChg>
      <pc:sldChg chg="del">
        <pc:chgData name="Seth Petry-Johnson" userId="9311b3db184b81f9" providerId="LiveId" clId="{1DAEA76C-F132-4781-AF73-86F857767D9E}" dt="2022-12-21T02:27:20.293" v="3721" actId="47"/>
        <pc:sldMkLst>
          <pc:docMk/>
          <pc:sldMk cId="727013117" sldId="323"/>
        </pc:sldMkLst>
      </pc:sldChg>
      <pc:sldChg chg="del">
        <pc:chgData name="Seth Petry-Johnson" userId="9311b3db184b81f9" providerId="LiveId" clId="{1DAEA76C-F132-4781-AF73-86F857767D9E}" dt="2022-12-21T02:27:21.231" v="3722" actId="47"/>
        <pc:sldMkLst>
          <pc:docMk/>
          <pc:sldMk cId="3762301894" sldId="324"/>
        </pc:sldMkLst>
      </pc:sldChg>
      <pc:sldChg chg="modSp mod">
        <pc:chgData name="Seth Petry-Johnson" userId="9311b3db184b81f9" providerId="LiveId" clId="{1DAEA76C-F132-4781-AF73-86F857767D9E}" dt="2022-12-19T20:47:14.862" v="1" actId="14429"/>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modSp mod">
        <pc:chgData name="Seth Petry-Johnson" userId="9311b3db184b81f9" providerId="LiveId" clId="{1DAEA76C-F132-4781-AF73-86F857767D9E}" dt="2022-12-19T20:47:33.723" v="4" actId="13244"/>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ldChg>
      <pc:sldChg chg="addSp delSp modSp mod modTransition">
        <pc:chgData name="Seth Petry-Johnson" userId="9311b3db184b81f9" providerId="LiveId" clId="{1DAEA76C-F132-4781-AF73-86F857767D9E}" dt="2022-12-19T20:52:20.107" v="325" actId="1035"/>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pc:chgData name="Seth Petry-Johnson" userId="9311b3db184b81f9" providerId="LiveId" clId="{1DAEA76C-F132-4781-AF73-86F857767D9E}" dt="2022-12-19T20:51:32.203" v="224" actId="1036"/>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pc:chgData name="Seth Petry-Johnson" userId="9311b3db184b81f9" providerId="LiveId" clId="{1DAEA76C-F132-4781-AF73-86F857767D9E}" dt="2022-12-19T20:55:10.674" v="346" actId="1366"/>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ac:chgData name="Seth Petry-Johnson" userId="9311b3db184b81f9" providerId="LiveId" clId="{1DAEA76C-F132-4781-AF73-86F857767D9E}" dt="2022-12-19T20:50:23.304" v="94" actId="1038"/>
          <ac:spMkLst>
            <pc:docMk/>
            <pc:sldMk cId="3202533318" sldId="331"/>
            <ac:spMk id="6" creationId="{2DF3EA99-C70E-F7BC-D8D0-85A4A3FDBAB9}"/>
          </ac:spMkLst>
        </pc:spChg>
        <pc:spChg chg="mod">
          <ac:chgData name="Seth Petry-Johnson" userId="9311b3db184b81f9" providerId="LiveId" clId="{1DAEA76C-F132-4781-AF73-86F857767D9E}" dt="2022-12-19T20:50:23.304" v="94" actId="1038"/>
          <ac:spMkLst>
            <pc:docMk/>
            <pc:sldMk cId="3202533318" sldId="331"/>
            <ac:spMk id="8" creationId="{BED6F3C8-44BB-0E75-C96C-39D4A0CFF3A3}"/>
          </ac:spMkLst>
        </pc:spChg>
        <pc:spChg chg="mod">
          <ac:chgData name="Seth Petry-Johnson" userId="9311b3db184b81f9" providerId="LiveId" clId="{1DAEA76C-F132-4781-AF73-86F857767D9E}" dt="2022-12-19T20:50:23.304" v="94" actId="1038"/>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del">
        <pc:chgData name="Seth Petry-Johnson" userId="9311b3db184b81f9" providerId="LiveId" clId="{1DAEA76C-F132-4781-AF73-86F857767D9E}" dt="2022-12-21T02:27:18.916" v="3719" actId="47"/>
        <pc:sldMkLst>
          <pc:docMk/>
          <pc:sldMk cId="12191487" sldId="332"/>
        </pc:sldMkLst>
      </pc:sldChg>
      <pc:sldChg chg="modNotesTx">
        <pc:chgData name="Seth Petry-Johnson" userId="9311b3db184b81f9" providerId="LiveId" clId="{1DAEA76C-F132-4781-AF73-86F857767D9E}" dt="2022-12-26T18:45:24.392" v="8185" actId="6549"/>
        <pc:sldMkLst>
          <pc:docMk/>
          <pc:sldMk cId="1018520867" sldId="334"/>
        </pc:sldMkLst>
      </pc:sldChg>
      <pc:sldChg chg="modNotesTx">
        <pc:chgData name="Seth Petry-Johnson" userId="9311b3db184b81f9" providerId="LiveId" clId="{1DAEA76C-F132-4781-AF73-86F857767D9E}" dt="2022-12-26T18:46:14.130" v="8248" actId="20577"/>
        <pc:sldMkLst>
          <pc:docMk/>
          <pc:sldMk cId="2442817900" sldId="335"/>
        </pc:sldMkLst>
      </pc:sldChg>
      <pc:sldChg chg="modNotesTx">
        <pc:chgData name="Seth Petry-Johnson" userId="9311b3db184b81f9" providerId="LiveId" clId="{1DAEA76C-F132-4781-AF73-86F857767D9E}" dt="2022-12-26T18:49:51.648" v="8899" actId="20577"/>
        <pc:sldMkLst>
          <pc:docMk/>
          <pc:sldMk cId="2215735611" sldId="337"/>
        </pc:sldMkLst>
      </pc:sldChg>
      <pc:sldChg chg="modNotesTx">
        <pc:chgData name="Seth Petry-Johnson" userId="9311b3db184b81f9" providerId="LiveId" clId="{1DAEA76C-F132-4781-AF73-86F857767D9E}" dt="2022-12-26T19:03:54.488" v="9353" actId="20577"/>
        <pc:sldMkLst>
          <pc:docMk/>
          <pc:sldMk cId="3764663622" sldId="338"/>
        </pc:sldMkLst>
      </pc:sldChg>
      <pc:sldChg chg="addSp delSp modSp mod modNotesTx">
        <pc:chgData name="Seth Petry-Johnson" userId="9311b3db184b81f9" providerId="LiveId" clId="{1DAEA76C-F132-4781-AF73-86F857767D9E}" dt="2022-12-26T19:33:37.280" v="10799" actId="478"/>
        <pc:sldMkLst>
          <pc:docMk/>
          <pc:sldMk cId="3230809279" sldId="339"/>
        </pc:sldMkLst>
        <pc:spChg chg="add del mod ord">
          <ac:chgData name="Seth Petry-Johnson" userId="9311b3db184b81f9" providerId="LiveId" clId="{1DAEA76C-F132-4781-AF73-86F857767D9E}" dt="2022-12-26T19:27:44.561" v="10548" actId="478"/>
          <ac:spMkLst>
            <pc:docMk/>
            <pc:sldMk cId="3230809279" sldId="339"/>
            <ac:spMk id="7" creationId="{CC5475E3-5A99-2D36-2E3D-88C62B045595}"/>
          </ac:spMkLst>
        </pc:spChg>
        <pc:picChg chg="del">
          <ac:chgData name="Seth Petry-Johnson" userId="9311b3db184b81f9" providerId="LiveId" clId="{1DAEA76C-F132-4781-AF73-86F857767D9E}" dt="2022-12-26T19:06:41.649" v="9470" actId="478"/>
          <ac:picMkLst>
            <pc:docMk/>
            <pc:sldMk cId="3230809279" sldId="339"/>
            <ac:picMk id="2" creationId="{74E347A4-4825-64EF-7D1E-FB41B7FD5C26}"/>
          </ac:picMkLst>
        </pc:picChg>
        <pc:picChg chg="add del mod ord">
          <ac:chgData name="Seth Petry-Johnson" userId="9311b3db184b81f9" providerId="LiveId" clId="{1DAEA76C-F132-4781-AF73-86F857767D9E}" dt="2022-12-26T19:09:32.985" v="9810" actId="478"/>
          <ac:picMkLst>
            <pc:docMk/>
            <pc:sldMk cId="3230809279" sldId="339"/>
            <ac:picMk id="3" creationId="{F6A81F2F-D935-C89D-C8A1-2F66989E5CAD}"/>
          </ac:picMkLst>
        </pc:picChg>
        <pc:picChg chg="add del mod ord">
          <ac:chgData name="Seth Petry-Johnson" userId="9311b3db184b81f9" providerId="LiveId" clId="{1DAEA76C-F132-4781-AF73-86F857767D9E}" dt="2022-12-26T19:33:37.280" v="10799" actId="478"/>
          <ac:picMkLst>
            <pc:docMk/>
            <pc:sldMk cId="3230809279" sldId="339"/>
            <ac:picMk id="4" creationId="{83BE0620-C0E0-BF09-27DF-DAA3E1C8CFC0}"/>
          </ac:picMkLst>
        </pc:picChg>
        <pc:picChg chg="add mod">
          <ac:chgData name="Seth Petry-Johnson" userId="9311b3db184b81f9" providerId="LiveId" clId="{1DAEA76C-F132-4781-AF73-86F857767D9E}" dt="2022-12-26T19:24:13.105" v="10201" actId="1035"/>
          <ac:picMkLst>
            <pc:docMk/>
            <pc:sldMk cId="3230809279" sldId="339"/>
            <ac:picMk id="5" creationId="{EAAEB1A5-000E-8362-6373-B68CE921E659}"/>
          </ac:picMkLst>
        </pc:picChg>
      </pc:sldChg>
      <pc:sldChg chg="addSp delSp modSp mod modNotesTx">
        <pc:chgData name="Seth Petry-Johnson" userId="9311b3db184b81f9" providerId="LiveId" clId="{1DAEA76C-F132-4781-AF73-86F857767D9E}" dt="2022-12-26T19:48:02.216" v="12947" actId="20577"/>
        <pc:sldMkLst>
          <pc:docMk/>
          <pc:sldMk cId="1395110914" sldId="340"/>
        </pc:sldMkLst>
        <pc:spChg chg="add mod ord">
          <ac:chgData name="Seth Petry-Johnson" userId="9311b3db184b81f9" providerId="LiveId" clId="{1DAEA76C-F132-4781-AF73-86F857767D9E}" dt="2022-12-26T19:31:32.193" v="10790" actId="13244"/>
          <ac:spMkLst>
            <pc:docMk/>
            <pc:sldMk cId="1395110914" sldId="340"/>
            <ac:spMk id="4" creationId="{FAF8BC7E-BF9D-8080-4A1A-64B404541AE0}"/>
          </ac:spMkLst>
        </pc:spChg>
        <pc:spChg chg="del">
          <ac:chgData name="Seth Petry-Johnson" userId="9311b3db184b81f9" providerId="LiveId" clId="{1DAEA76C-F132-4781-AF73-86F857767D9E}" dt="2022-12-26T19:31:13.945" v="10700" actId="478"/>
          <ac:spMkLst>
            <pc:docMk/>
            <pc:sldMk cId="1395110914" sldId="340"/>
            <ac:spMk id="9" creationId="{21EBD776-F9BD-7C5D-8D93-8CE390F564B4}"/>
          </ac:spMkLst>
        </pc:spChg>
        <pc:spChg chg="del">
          <ac:chgData name="Seth Petry-Johnson" userId="9311b3db184b81f9" providerId="LiveId" clId="{1DAEA76C-F132-4781-AF73-86F857767D9E}" dt="2022-12-26T19:31:15.416" v="10701" actId="478"/>
          <ac:spMkLst>
            <pc:docMk/>
            <pc:sldMk cId="1395110914" sldId="340"/>
            <ac:spMk id="10" creationId="{B66E8633-42C2-B3DC-A89E-82FF4E19416E}"/>
          </ac:spMkLst>
        </pc:spChg>
        <pc:graphicFrameChg chg="del mod modVis">
          <ac:chgData name="Seth Petry-Johnson" userId="9311b3db184b81f9" providerId="LiveId" clId="{1DAEA76C-F132-4781-AF73-86F857767D9E}" dt="2022-12-26T19:31:11.191" v="10699" actId="478"/>
          <ac:graphicFrameMkLst>
            <pc:docMk/>
            <pc:sldMk cId="1395110914" sldId="340"/>
            <ac:graphicFrameMk id="6" creationId="{7F2F53F7-2E70-B26C-7895-3B0DA5153C72}"/>
          </ac:graphicFrameMkLst>
        </pc:graphicFrameChg>
        <pc:picChg chg="mod modVis">
          <ac:chgData name="Seth Petry-Johnson" userId="9311b3db184b81f9" providerId="LiveId" clId="{1DAEA76C-F132-4781-AF73-86F857767D9E}" dt="2022-12-26T19:31:18.949" v="10703" actId="14429"/>
          <ac:picMkLst>
            <pc:docMk/>
            <pc:sldMk cId="1395110914" sldId="340"/>
            <ac:picMk id="2" creationId="{1DF50E77-C810-5E16-AB76-0B506BB712FF}"/>
          </ac:picMkLst>
        </pc:picChg>
        <pc:picChg chg="add mod ord">
          <ac:chgData name="Seth Petry-Johnson" userId="9311b3db184b81f9" providerId="LiveId" clId="{1DAEA76C-F132-4781-AF73-86F857767D9E}" dt="2022-12-26T19:31:32.193" v="10790" actId="13244"/>
          <ac:picMkLst>
            <pc:docMk/>
            <pc:sldMk cId="1395110914" sldId="340"/>
            <ac:picMk id="5" creationId="{056D3401-7C0D-7994-7DAB-47BCBF7B4EF7}"/>
          </ac:picMkLst>
        </pc:picChg>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pc:chgData name="Seth Petry-Johnson" userId="9311b3db184b81f9" providerId="LiveId" clId="{1DAEA76C-F132-4781-AF73-86F857767D9E}" dt="2022-12-19T20:52:59.912" v="341" actId="1036"/>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pc:chgData name="Seth Petry-Johnson" userId="9311b3db184b81f9" providerId="LiveId" clId="{1DAEA76C-F132-4781-AF73-86F857767D9E}" dt="2022-12-19T20:57:52.745" v="450" actId="1035"/>
        <pc:sldMkLst>
          <pc:docMk/>
          <pc:sldMk cId="2559538664" sldId="349"/>
        </pc:sldMkLst>
        <pc:spChg chg="add mod">
          <ac:chgData name="Seth Petry-Johnson" userId="9311b3db184b81f9" providerId="LiveId" clId="{1DAEA76C-F132-4781-AF73-86F857767D9E}" dt="2022-12-19T20:57:52.745" v="450" actId="1035"/>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pc:chgData name="Seth Petry-Johnson" userId="9311b3db184b81f9" providerId="LiveId" clId="{1DAEA76C-F132-4781-AF73-86F857767D9E}" dt="2022-12-19T21:12:50.908" v="907" actId="14826"/>
        <pc:sldMkLst>
          <pc:docMk/>
          <pc:sldMk cId="2461801113" sldId="350"/>
        </pc:sldMkLst>
        <pc:spChg chg="mod">
          <ac:chgData name="Seth Petry-Johnson" userId="9311b3db184b81f9" providerId="LiveId" clId="{1DAEA76C-F132-4781-AF73-86F857767D9E}" dt="2022-12-19T20:56:29.145" v="396" actId="1036"/>
          <ac:spMkLst>
            <pc:docMk/>
            <pc:sldMk cId="2461801113" sldId="350"/>
            <ac:spMk id="3" creationId="{8F940D27-029B-C74A-95FD-2A0352D387FF}"/>
          </ac:spMkLst>
        </pc:spChg>
        <pc:spChg chg="mod">
          <ac:chgData name="Seth Petry-Johnson" userId="9311b3db184b81f9" providerId="LiveId" clId="{1DAEA76C-F132-4781-AF73-86F857767D9E}" dt="2022-12-19T20:56:57.284" v="442" actId="5793"/>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pc:chgData name="Seth Petry-Johnson" userId="9311b3db184b81f9" providerId="LiveId" clId="{1DAEA76C-F132-4781-AF73-86F857767D9E}" dt="2022-12-19T21:16:02.579" v="1020" actId="1076"/>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mod ord">
          <ac:chgData name="Seth Petry-Johnson" userId="9311b3db184b81f9" providerId="LiveId" clId="{1DAEA76C-F132-4781-AF73-86F857767D9E}" dt="2022-12-19T21:02:21.131" v="616" actId="13244"/>
          <ac:spMkLst>
            <pc:docMk/>
            <pc:sldMk cId="3516217633" sldId="351"/>
            <ac:spMk id="8" creationId="{CAA1679B-D70B-2B77-08E5-797A41931A7F}"/>
          </ac:spMkLst>
        </pc:spChg>
        <pc:spChg chg="add mod">
          <ac:chgData name="Seth Petry-Johnson" userId="9311b3db184b81f9" providerId="LiveId" clId="{1DAEA76C-F132-4781-AF73-86F857767D9E}" dt="2022-12-19T21:02:48.525" v="620" actId="1076"/>
          <ac:spMkLst>
            <pc:docMk/>
            <pc:sldMk cId="3516217633" sldId="351"/>
            <ac:spMk id="10" creationId="{9A9185F2-AF20-57BF-3C6E-6B40E0B942CE}"/>
          </ac:spMkLst>
        </pc:spChg>
        <pc:spChg chg="add mod">
          <ac:chgData name="Seth Petry-Johnson" userId="9311b3db184b81f9" providerId="LiveId" clId="{1DAEA76C-F132-4781-AF73-86F857767D9E}" dt="2022-12-19T21:03:07.399" v="629" actId="1076"/>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19T21:06:13.426" v="690" actId="1076"/>
          <ac:spMkLst>
            <pc:docMk/>
            <pc:sldMk cId="3516217633" sldId="351"/>
            <ac:spMk id="17" creationId="{126B96F5-AEE0-2C4C-4B80-C139DC80F31D}"/>
          </ac:spMkLst>
        </pc:spChg>
        <pc:spChg chg="add mod">
          <ac:chgData name="Seth Petry-Johnson" userId="9311b3db184b81f9" providerId="LiveId" clId="{1DAEA76C-F132-4781-AF73-86F857767D9E}" dt="2022-12-19T21:08:20.248" v="889" actId="20577"/>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19T21:12:45.499" v="906" actId="14826"/>
          <ac:picMkLst>
            <pc:docMk/>
            <pc:sldMk cId="3516217633" sldId="351"/>
            <ac:picMk id="7" creationId="{3654393D-A61A-5CF3-F50A-69689DFF2146}"/>
          </ac:picMkLst>
        </pc:picChg>
        <pc:picChg chg="mod">
          <ac:chgData name="Seth Petry-Johnson" userId="9311b3db184b81f9" providerId="LiveId" clId="{1DAEA76C-F132-4781-AF73-86F857767D9E}" dt="2022-12-19T21:01:24.693" v="606" actId="1076"/>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mod modAnim">
        <pc:chgData name="Seth Petry-Johnson" userId="9311b3db184b81f9" providerId="LiveId" clId="{1DAEA76C-F132-4781-AF73-86F857767D9E}" dt="2022-12-19T21:18:25.590" v="1181" actId="1035"/>
        <pc:sldMkLst>
          <pc:docMk/>
          <pc:sldMk cId="1658632474" sldId="352"/>
        </pc:sldMkLst>
        <pc:spChg chg="add mod">
          <ac:chgData name="Seth Petry-Johnson" userId="9311b3db184b81f9" providerId="LiveId" clId="{1DAEA76C-F132-4781-AF73-86F857767D9E}" dt="2022-12-19T21:18:25.590" v="1181"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19T21:18:25.590" v="1181" actId="1035"/>
          <ac:spMkLst>
            <pc:docMk/>
            <pc:sldMk cId="1658632474" sldId="352"/>
            <ac:spMk id="12" creationId="{968C0EE9-9A11-290D-DF52-0E5933C5D374}"/>
          </ac:spMkLst>
        </pc:spChg>
        <pc:spChg chg="add mod">
          <ac:chgData name="Seth Petry-Johnson" userId="9311b3db184b81f9" providerId="LiveId" clId="{1DAEA76C-F132-4781-AF73-86F857767D9E}" dt="2022-12-19T21:17:26.730" v="1032" actId="692"/>
          <ac:spMkLst>
            <pc:docMk/>
            <pc:sldMk cId="1658632474" sldId="352"/>
            <ac:spMk id="14" creationId="{5632A505-8EE4-050B-220D-CAE0D110A6D0}"/>
          </ac:spMkLst>
        </pc:spChg>
        <pc:spChg chg="mod">
          <ac:chgData name="Seth Petry-Johnson" userId="9311b3db184b81f9" providerId="LiveId" clId="{1DAEA76C-F132-4781-AF73-86F857767D9E}" dt="2022-12-19T21:15:52.520" v="1017" actId="1076"/>
          <ac:spMkLst>
            <pc:docMk/>
            <pc:sldMk cId="1658632474" sldId="352"/>
            <ac:spMk id="17" creationId="{126B96F5-AEE0-2C4C-4B80-C139DC80F31D}"/>
          </ac:spMkLst>
        </pc:spChg>
        <pc:spChg chg="mod">
          <ac:chgData name="Seth Petry-Johnson" userId="9311b3db184b81f9" providerId="LiveId" clId="{1DAEA76C-F132-4781-AF73-86F857767D9E}" dt="2022-12-19T21:15:52.520" v="1017" actId="1076"/>
          <ac:spMkLst>
            <pc:docMk/>
            <pc:sldMk cId="1658632474" sldId="352"/>
            <ac:spMk id="18" creationId="{302EB782-FF93-CA4C-34B8-E7D3CBAC3C47}"/>
          </ac:spMkLst>
        </pc:spChg>
        <pc:spChg chg="mod">
          <ac:chgData name="Seth Petry-Johnson" userId="9311b3db184b81f9" providerId="LiveId" clId="{1DAEA76C-F132-4781-AF73-86F857767D9E}" dt="2022-12-19T21:15:52.520" v="1017" actId="1076"/>
          <ac:spMkLst>
            <pc:docMk/>
            <pc:sldMk cId="1658632474" sldId="352"/>
            <ac:spMk id="23" creationId="{62FF304D-E5B0-354B-3624-6D09BF2350D3}"/>
          </ac:spMkLst>
        </pc:spChg>
        <pc:picChg chg="add mod">
          <ac:chgData name="Seth Petry-Johnson" userId="9311b3db184b81f9" providerId="LiveId" clId="{1DAEA76C-F132-4781-AF73-86F857767D9E}" dt="2022-12-19T21:15:36.152" v="1016" actId="14100"/>
          <ac:picMkLst>
            <pc:docMk/>
            <pc:sldMk cId="1658632474" sldId="352"/>
            <ac:picMk id="5" creationId="{6A1F69FE-A6AD-96B0-8AD9-46C5E38C3A90}"/>
          </ac:picMkLst>
        </pc:picChg>
        <pc:picChg chg="mod">
          <ac:chgData name="Seth Petry-Johnson" userId="9311b3db184b81f9" providerId="LiveId" clId="{1DAEA76C-F132-4781-AF73-86F857767D9E}" dt="2022-12-19T21:15:52.520" v="1017" actId="1076"/>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mod">
          <ac:chgData name="Seth Petry-Johnson" userId="9311b3db184b81f9" providerId="LiveId" clId="{1DAEA76C-F132-4781-AF73-86F857767D9E}" dt="2022-12-19T21:15:52.520" v="1017" actId="1076"/>
          <ac:cxnSpMkLst>
            <pc:docMk/>
            <pc:sldMk cId="1658632474" sldId="352"/>
            <ac:cxnSpMk id="24" creationId="{4E819444-5154-56DC-C9FF-D55D3DA5A23E}"/>
          </ac:cxnSpMkLst>
        </pc:cxnChg>
      </pc:sldChg>
      <pc:sldChg chg="delSp modSp add mod modTransition modAnim">
        <pc:chgData name="Seth Petry-Johnson" userId="9311b3db184b81f9" providerId="LiveId" clId="{1DAEA76C-F132-4781-AF73-86F857767D9E}" dt="2022-12-19T21:20:56.789" v="1299"/>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mod modAnim">
        <pc:chgData name="Seth Petry-Johnson" userId="9311b3db184b81f9" providerId="LiveId" clId="{1DAEA76C-F132-4781-AF73-86F857767D9E}" dt="2022-12-19T21:21:49.865" v="1431"/>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modTransition modAnim">
        <pc:chgData name="Seth Petry-Johnson" userId="9311b3db184b81f9" providerId="LiveId" clId="{1DAEA76C-F132-4781-AF73-86F857767D9E}" dt="2022-12-19T21:56:46.142" v="1553" actId="103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delSp modSp add mod modTransition delAnim modAnim">
        <pc:chgData name="Seth Petry-Johnson" userId="9311b3db184b81f9" providerId="LiveId" clId="{1DAEA76C-F132-4781-AF73-86F857767D9E}" dt="2022-12-21T02:02:47.224" v="3031"/>
        <pc:sldMkLst>
          <pc:docMk/>
          <pc:sldMk cId="2654750895" sldId="356"/>
        </pc:sldMkLst>
        <pc:spChg chg="add del mod ord">
          <ac:chgData name="Seth Petry-Johnson" userId="9311b3db184b81f9" providerId="LiveId" clId="{1DAEA76C-F132-4781-AF73-86F857767D9E}" dt="2022-12-21T02:01:46.820" v="2942" actId="478"/>
          <ac:spMkLst>
            <pc:docMk/>
            <pc:sldMk cId="2654750895" sldId="356"/>
            <ac:spMk id="3" creationId="{B2C61018-8AEF-0948-0179-517FFDD6A4E2}"/>
          </ac:spMkLst>
        </pc:spChg>
        <pc:spChg chg="add del mod ord">
          <ac:chgData name="Seth Petry-Johnson" userId="9311b3db184b81f9" providerId="LiveId" clId="{1DAEA76C-F132-4781-AF73-86F857767D9E}" dt="2022-12-21T02:01:45.836" v="2941" actId="478"/>
          <ac:spMkLst>
            <pc:docMk/>
            <pc:sldMk cId="2654750895" sldId="356"/>
            <ac:spMk id="7" creationId="{B5630413-2F28-B762-261E-2FC643B7B66D}"/>
          </ac:spMkLst>
        </pc:spChg>
        <pc:spChg chg="add mod ord">
          <ac:chgData name="Seth Petry-Johnson" userId="9311b3db184b81f9" providerId="LiveId" clId="{1DAEA76C-F132-4781-AF73-86F857767D9E}" dt="2022-12-21T02:01:49.667" v="2943" actId="13244"/>
          <ac:spMkLst>
            <pc:docMk/>
            <pc:sldMk cId="2654750895" sldId="356"/>
            <ac:spMk id="8" creationId="{7C5DAC14-9E3E-69F0-1CBC-54155CA6B6BD}"/>
          </ac:spMkLst>
        </pc:spChg>
        <pc:spChg chg="add mod ord">
          <ac:chgData name="Seth Petry-Johnson" userId="9311b3db184b81f9" providerId="LiveId" clId="{1DAEA76C-F132-4781-AF73-86F857767D9E}" dt="2022-12-21T02:01:49.667" v="2943" actId="13244"/>
          <ac:spMkLst>
            <pc:docMk/>
            <pc:sldMk cId="2654750895" sldId="356"/>
            <ac:spMk id="10" creationId="{DFEA16CF-B8C7-BD84-4C88-E229EE2A456B}"/>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pc:chgData name="Seth Petry-Johnson" userId="9311b3db184b81f9" providerId="LiveId" clId="{1DAEA76C-F132-4781-AF73-86F857767D9E}" dt="2022-12-21T02:17:15.903" v="3183" actId="13244"/>
        <pc:sldMkLst>
          <pc:docMk/>
          <pc:sldMk cId="530460796" sldId="357"/>
        </pc:sldMkLst>
        <pc:spChg chg="add mod ord">
          <ac:chgData name="Seth Petry-Johnson" userId="9311b3db184b81f9" providerId="LiveId" clId="{1DAEA76C-F132-4781-AF73-86F857767D9E}" dt="2022-12-21T02:01:26.505" v="2939" actId="1038"/>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1T02:00:21.415" v="2907" actId="1036"/>
          <ac:spMkLst>
            <pc:docMk/>
            <pc:sldMk cId="530460796" sldId="357"/>
            <ac:spMk id="6" creationId="{44E2398E-DBA4-BFD0-5C1E-92206848AF86}"/>
          </ac:spMkLst>
        </pc:spChg>
        <pc:spChg chg="add mod ord">
          <ac:chgData name="Seth Petry-Johnson" userId="9311b3db184b81f9" providerId="LiveId" clId="{1DAEA76C-F132-4781-AF73-86F857767D9E}" dt="2022-12-21T02:01:26.505" v="2939" actId="1038"/>
          <ac:spMkLst>
            <pc:docMk/>
            <pc:sldMk cId="530460796" sldId="357"/>
            <ac:spMk id="7" creationId="{19560771-1F60-1EC2-586C-DFC051586B71}"/>
          </ac:spMkLst>
        </pc:spChg>
        <pc:spChg chg="add mod ord">
          <ac:chgData name="Seth Petry-Johnson" userId="9311b3db184b81f9" providerId="LiveId" clId="{1DAEA76C-F132-4781-AF73-86F857767D9E}" dt="2022-12-21T02:00:21.415" v="2907" actId="1036"/>
          <ac:spMkLst>
            <pc:docMk/>
            <pc:sldMk cId="530460796" sldId="357"/>
            <ac:spMk id="8" creationId="{05E4A80B-5A39-DB6B-BF41-15971A55F779}"/>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spChg chg="add del mod">
          <ac:chgData name="Seth Petry-Johnson" userId="9311b3db184b81f9" providerId="LiveId" clId="{1DAEA76C-F132-4781-AF73-86F857767D9E}" dt="2022-12-21T02:00:02.199" v="2837" actId="478"/>
          <ac:spMkLst>
            <pc:docMk/>
            <pc:sldMk cId="530460796" sldId="357"/>
            <ac:spMk id="15" creationId="{6F497A66-480F-FBFA-BD9F-86652AA70DE8}"/>
          </ac:spMkLst>
        </pc:spChg>
        <pc:spChg chg="add del mod">
          <ac:chgData name="Seth Petry-Johnson" userId="9311b3db184b81f9" providerId="LiveId" clId="{1DAEA76C-F132-4781-AF73-86F857767D9E}" dt="2022-12-21T01:59:59.400" v="2835" actId="478"/>
          <ac:spMkLst>
            <pc:docMk/>
            <pc:sldMk cId="530460796" sldId="357"/>
            <ac:spMk id="17" creationId="{587547CC-A019-A069-5D95-C8644FE1BDA2}"/>
          </ac:spMkLst>
        </pc:spChg>
        <pc:spChg chg="add del mod">
          <ac:chgData name="Seth Petry-Johnson" userId="9311b3db184b81f9" providerId="LiveId" clId="{1DAEA76C-F132-4781-AF73-86F857767D9E}" dt="2022-12-21T02:00:06.256" v="2840" actId="478"/>
          <ac:spMkLst>
            <pc:docMk/>
            <pc:sldMk cId="530460796" sldId="357"/>
            <ac:spMk id="18" creationId="{242FBD5C-445C-021D-2E35-6DDA38F6BA29}"/>
          </ac:spMkLst>
        </pc:spChg>
        <pc:spChg chg="add mod ord">
          <ac:chgData name="Seth Petry-Johnson" userId="9311b3db184b81f9" providerId="LiveId" clId="{1DAEA76C-F132-4781-AF73-86F857767D9E}" dt="2022-12-21T01:57:56.992" v="2765" actId="13244"/>
          <ac:spMkLst>
            <pc:docMk/>
            <pc:sldMk cId="530460796" sldId="357"/>
            <ac:spMk id="23" creationId="{1E728E9A-6F05-6400-A9D1-32EF7EB1706B}"/>
          </ac:spMkLst>
        </pc:spChg>
        <pc:spChg chg="add del mod ord">
          <ac:chgData name="Seth Petry-Johnson" userId="9311b3db184b81f9" providerId="LiveId" clId="{1DAEA76C-F132-4781-AF73-86F857767D9E}" dt="2022-12-21T02:16:34.709" v="3070" actId="478"/>
          <ac:spMkLst>
            <pc:docMk/>
            <pc:sldMk cId="530460796" sldId="357"/>
            <ac:spMk id="27" creationId="{FF05BC66-0E5C-8AB5-DB37-6158B11F06B6}"/>
          </ac:spMkLst>
        </pc:spChg>
        <pc:spChg chg="add del mod ord">
          <ac:chgData name="Seth Petry-Johnson" userId="9311b3db184b81f9" providerId="LiveId" clId="{1DAEA76C-F132-4781-AF73-86F857767D9E}" dt="2022-12-21T02:16:36.553" v="3071" actId="478"/>
          <ac:spMkLst>
            <pc:docMk/>
            <pc:sldMk cId="530460796" sldId="357"/>
            <ac:spMk id="28" creationId="{E39D725F-C020-5B79-2155-C791F195E021}"/>
          </ac:spMkLst>
        </pc:spChg>
        <pc:spChg chg="add del mod ord">
          <ac:chgData name="Seth Petry-Johnson" userId="9311b3db184b81f9" providerId="LiveId" clId="{1DAEA76C-F132-4781-AF73-86F857767D9E}" dt="2022-12-21T02:16:52.709" v="3078" actId="478"/>
          <ac:spMkLst>
            <pc:docMk/>
            <pc:sldMk cId="530460796" sldId="357"/>
            <ac:spMk id="29" creationId="{0EFC9625-063E-6858-6A1D-F0C75B8D89F6}"/>
          </ac:spMkLst>
        </pc:spChg>
        <pc:picChg chg="add mod ord">
          <ac:chgData name="Seth Petry-Johnson" userId="9311b3db184b81f9" providerId="LiveId" clId="{1DAEA76C-F132-4781-AF73-86F857767D9E}" dt="2022-12-21T02:00:21.415" v="2907" actId="1036"/>
          <ac:picMkLst>
            <pc:docMk/>
            <pc:sldMk cId="530460796" sldId="357"/>
            <ac:picMk id="5" creationId="{63C1D3F6-3542-714B-AEA5-F36FAA95924B}"/>
          </ac:picMkLst>
        </pc:pic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add del mod">
          <ac:chgData name="Seth Petry-Johnson" userId="9311b3db184b81f9" providerId="LiveId" clId="{1DAEA76C-F132-4781-AF73-86F857767D9E}" dt="2022-12-21T02:00:02.577" v="2838" actId="478"/>
          <ac:picMkLst>
            <pc:docMk/>
            <pc:sldMk cId="530460796" sldId="357"/>
            <ac:picMk id="11" creationId="{9984A35B-F181-79D8-F941-461200B03620}"/>
          </ac:picMkLst>
        </pc:picChg>
        <pc:picChg chg="add del mod">
          <ac:chgData name="Seth Petry-Johnson" userId="9311b3db184b81f9" providerId="LiveId" clId="{1DAEA76C-F132-4781-AF73-86F857767D9E}" dt="2022-12-21T01:59:59.926" v="2836" actId="478"/>
          <ac:picMkLst>
            <pc:docMk/>
            <pc:sldMk cId="530460796" sldId="357"/>
            <ac:picMk id="12" creationId="{D55265FC-5E04-75C0-5EF2-45E273992448}"/>
          </ac:picMkLst>
        </pc:picChg>
        <pc:picChg chg="add del mod">
          <ac:chgData name="Seth Petry-Johnson" userId="9311b3db184b81f9" providerId="LiveId" clId="{1DAEA76C-F132-4781-AF73-86F857767D9E}" dt="2022-12-21T02:00:05.270" v="2839" actId="478"/>
          <ac:picMkLst>
            <pc:docMk/>
            <pc:sldMk cId="530460796" sldId="357"/>
            <ac:picMk id="14" creationId="{EDCA46C3-A841-77AD-9294-3ACA87581B1D}"/>
          </ac:picMkLst>
        </pc:picChg>
        <pc:picChg chg="add del mod ord">
          <ac:chgData name="Seth Petry-Johnson" userId="9311b3db184b81f9" providerId="LiveId" clId="{1DAEA76C-F132-4781-AF73-86F857767D9E}" dt="2022-12-21T02:16:33.894" v="3069" actId="478"/>
          <ac:picMkLst>
            <pc:docMk/>
            <pc:sldMk cId="530460796" sldId="357"/>
            <ac:picMk id="24" creationId="{4F1FF190-970E-8A46-450B-D9C0845F8E61}"/>
          </ac:picMkLst>
        </pc:picChg>
        <pc:picChg chg="add del mod ord">
          <ac:chgData name="Seth Petry-Johnson" userId="9311b3db184b81f9" providerId="LiveId" clId="{1DAEA76C-F132-4781-AF73-86F857767D9E}" dt="2022-12-21T02:16:37.246" v="3072" actId="478"/>
          <ac:picMkLst>
            <pc:docMk/>
            <pc:sldMk cId="530460796" sldId="357"/>
            <ac:picMk id="25" creationId="{1EA76FE4-3BA9-A395-BBA7-F70D4C4028DD}"/>
          </ac:picMkLst>
        </pc:picChg>
        <pc:picChg chg="add del mod ord">
          <ac:chgData name="Seth Petry-Johnson" userId="9311b3db184b81f9" providerId="LiveId" clId="{1DAEA76C-F132-4781-AF73-86F857767D9E}" dt="2022-12-21T02:16:51.471" v="3077" actId="478"/>
          <ac:picMkLst>
            <pc:docMk/>
            <pc:sldMk cId="530460796" sldId="357"/>
            <ac:picMk id="26" creationId="{DE35981D-3A83-8D5D-C225-8E3BAA6A7B3B}"/>
          </ac:picMkLst>
        </pc:picChg>
        <pc:picChg chg="add del mod">
          <ac:chgData name="Seth Petry-Johnson" userId="9311b3db184b81f9" providerId="LiveId" clId="{1DAEA76C-F132-4781-AF73-86F857767D9E}" dt="2022-12-21T02:17:04.215" v="3123" actId="478"/>
          <ac:picMkLst>
            <pc:docMk/>
            <pc:sldMk cId="530460796" sldId="357"/>
            <ac:picMk id="31" creationId="{2DAAE9C9-FEF6-DA42-6079-753609889D3E}"/>
          </ac:picMkLst>
        </pc:picChg>
        <pc:picChg chg="add mod ord">
          <ac:chgData name="Seth Petry-Johnson" userId="9311b3db184b81f9" providerId="LiveId" clId="{1DAEA76C-F132-4781-AF73-86F857767D9E}" dt="2022-12-21T02:17:15.903" v="3183" actId="13244"/>
          <ac:picMkLst>
            <pc:docMk/>
            <pc:sldMk cId="530460796" sldId="357"/>
            <ac:picMk id="32" creationId="{9B7F5AF4-2BD1-0316-C972-D2E7C07C2DE1}"/>
          </ac:picMkLst>
        </pc:picChg>
        <pc:picChg chg="mod">
          <ac:chgData name="Seth Petry-Johnson" userId="9311b3db184b81f9" providerId="LiveId" clId="{1DAEA76C-F132-4781-AF73-86F857767D9E}" dt="2022-12-19T21:58:22.950" v="1588" actId="1076"/>
          <ac:picMkLst>
            <pc:docMk/>
            <pc:sldMk cId="530460796" sldId="357"/>
            <ac:picMk id="4098" creationId="{B458B447-320E-46AB-2399-CC71653F1736}"/>
          </ac:picMkLst>
        </pc:picChg>
        <pc:picChg chg="mod">
          <ac:chgData name="Seth Petry-Johnson" userId="9311b3db184b81f9" providerId="LiveId" clId="{1DAEA76C-F132-4781-AF73-86F857767D9E}" dt="2022-12-19T21:58:17.386" v="1586" actId="1076"/>
          <ac:picMkLst>
            <pc:docMk/>
            <pc:sldMk cId="530460796" sldId="357"/>
            <ac:picMk id="6146" creationId="{640E3A2C-DAD0-1002-3016-DE3277399CB4}"/>
          </ac:picMkLst>
        </pc:picChg>
      </pc:sldChg>
      <pc:sldChg chg="addSp delSp modSp add del mod modAnim">
        <pc:chgData name="Seth Petry-Johnson" userId="9311b3db184b81f9" providerId="LiveId" clId="{1DAEA76C-F132-4781-AF73-86F857767D9E}" dt="2022-12-21T02:27:13.086" v="3716" actId="47"/>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spChg chg="add del mod">
          <ac:chgData name="Seth Petry-Johnson" userId="9311b3db184b81f9" providerId="LiveId" clId="{1DAEA76C-F132-4781-AF73-86F857767D9E}" dt="2022-12-21T02:26:45.984" v="3681"/>
          <ac:spMkLst>
            <pc:docMk/>
            <pc:sldMk cId="335684493" sldId="358"/>
            <ac:spMk id="10" creationId="{A9A6CFC9-978C-57B3-C217-E7C3B9D2BE47}"/>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del mod modAnim">
        <pc:chgData name="Seth Petry-Johnson" userId="9311b3db184b81f9" providerId="LiveId" clId="{1DAEA76C-F132-4781-AF73-86F857767D9E}" dt="2022-12-21T02:27:17.423" v="3718" actId="47"/>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sldChg chg="add del">
        <pc:chgData name="Seth Petry-Johnson" userId="9311b3db184b81f9" providerId="LiveId" clId="{1DAEA76C-F132-4781-AF73-86F857767D9E}" dt="2022-12-21T02:27:16.278" v="3717" actId="47"/>
        <pc:sldMkLst>
          <pc:docMk/>
          <pc:sldMk cId="248190298" sldId="360"/>
        </pc:sldMkLst>
      </pc:sldChg>
      <pc:sldChg chg="addSp delSp modSp add mod modTransition modAnim">
        <pc:chgData name="Seth Petry-Johnson" userId="9311b3db184b81f9" providerId="LiveId" clId="{1DAEA76C-F132-4781-AF73-86F857767D9E}" dt="2022-12-21T02:23:19.314" v="3510" actId="13244"/>
        <pc:sldMkLst>
          <pc:docMk/>
          <pc:sldMk cId="3318490081" sldId="361"/>
        </pc:sldMkLst>
        <pc:spChg chg="del mod">
          <ac:chgData name="Seth Petry-Johnson" userId="9311b3db184b81f9" providerId="LiveId" clId="{1DAEA76C-F132-4781-AF73-86F857767D9E}" dt="2022-12-21T01:57:12.458" v="2758" actId="478"/>
          <ac:spMkLst>
            <pc:docMk/>
            <pc:sldMk cId="3318490081" sldId="361"/>
            <ac:spMk id="2" creationId="{2C284493-B104-E611-9825-37B772FA00D2}"/>
          </ac:spMkLst>
        </pc:spChg>
        <pc:spChg chg="del mod">
          <ac:chgData name="Seth Petry-Johnson" userId="9311b3db184b81f9" providerId="LiveId" clId="{1DAEA76C-F132-4781-AF73-86F857767D9E}" dt="2022-12-21T01:57:07.963" v="2755" actId="478"/>
          <ac:spMkLst>
            <pc:docMk/>
            <pc:sldMk cId="3318490081" sldId="361"/>
            <ac:spMk id="3" creationId="{7BB33D92-16A4-FEB7-156C-485078911204}"/>
          </ac:spMkLst>
        </pc:spChg>
        <pc:spChg chg="del mod">
          <ac:chgData name="Seth Petry-Johnson" userId="9311b3db184b81f9" providerId="LiveId" clId="{1DAEA76C-F132-4781-AF73-86F857767D9E}" dt="2022-12-21T01:57:13.743" v="2759" actId="478"/>
          <ac:spMkLst>
            <pc:docMk/>
            <pc:sldMk cId="3318490081" sldId="361"/>
            <ac:spMk id="4" creationId="{2283EE67-3B3A-15C0-2CA9-7C97C7E848BF}"/>
          </ac:spMkLst>
        </pc:spChg>
        <pc:spChg chg="add mod ord">
          <ac:chgData name="Seth Petry-Johnson" userId="9311b3db184b81f9" providerId="LiveId" clId="{1DAEA76C-F132-4781-AF73-86F857767D9E}" dt="2022-12-21T01:45:33.382" v="2460" actId="13244"/>
          <ac:spMkLst>
            <pc:docMk/>
            <pc:sldMk cId="3318490081" sldId="361"/>
            <ac:spMk id="6" creationId="{E49D4FB7-3C11-7DA0-4875-BDA1DB41C035}"/>
          </ac:spMkLst>
        </pc:spChg>
        <pc:spChg chg="del mod">
          <ac:chgData name="Seth Petry-Johnson" userId="9311b3db184b81f9" providerId="LiveId" clId="{1DAEA76C-F132-4781-AF73-86F857767D9E}" dt="2022-12-21T01:57:09.395" v="2756" actId="478"/>
          <ac:spMkLst>
            <pc:docMk/>
            <pc:sldMk cId="3318490081" sldId="361"/>
            <ac:spMk id="7" creationId="{19560771-1F60-1EC2-586C-DFC051586B71}"/>
          </ac:spMkLst>
        </pc:spChg>
        <pc:spChg chg="add mod ord">
          <ac:chgData name="Seth Petry-Johnson" userId="9311b3db184b81f9" providerId="LiveId" clId="{1DAEA76C-F132-4781-AF73-86F857767D9E}" dt="2022-12-21T01:45:33.382" v="2460" actId="13244"/>
          <ac:spMkLst>
            <pc:docMk/>
            <pc:sldMk cId="3318490081" sldId="361"/>
            <ac:spMk id="8" creationId="{2C7782B2-9D00-EBCC-A73E-CF00244D60C5}"/>
          </ac:spMkLst>
        </pc:spChg>
        <pc:spChg chg="add del mod ord">
          <ac:chgData name="Seth Petry-Johnson" userId="9311b3db184b81f9" providerId="LiveId" clId="{1DAEA76C-F132-4781-AF73-86F857767D9E}" dt="2022-12-21T02:12:32.821" v="3052" actId="478"/>
          <ac:spMkLst>
            <pc:docMk/>
            <pc:sldMk cId="3318490081" sldId="361"/>
            <ac:spMk id="23" creationId="{CD8688AD-6DB1-45D0-2E90-BF66E639724A}"/>
          </ac:spMkLst>
        </pc:spChg>
        <pc:spChg chg="add del mod ord">
          <ac:chgData name="Seth Petry-Johnson" userId="9311b3db184b81f9" providerId="LiveId" clId="{1DAEA76C-F132-4781-AF73-86F857767D9E}" dt="2022-12-21T02:12:35.293" v="3054" actId="478"/>
          <ac:spMkLst>
            <pc:docMk/>
            <pc:sldMk cId="3318490081" sldId="361"/>
            <ac:spMk id="24" creationId="{7FE3D24B-E817-42C7-492F-B387CC6AD22B}"/>
          </ac:spMkLst>
        </pc:spChg>
        <pc:spChg chg="add del mod ord">
          <ac:chgData name="Seth Petry-Johnson" userId="9311b3db184b81f9" providerId="LiveId" clId="{1DAEA76C-F132-4781-AF73-86F857767D9E}" dt="2022-12-21T02:12:36.246" v="3055" actId="478"/>
          <ac:spMkLst>
            <pc:docMk/>
            <pc:sldMk cId="3318490081" sldId="361"/>
            <ac:spMk id="25" creationId="{42223302-0CB9-9F0C-1075-5D14B3831FF0}"/>
          </ac:spMkLst>
        </pc:spChg>
        <pc:spChg chg="add mod ord">
          <ac:chgData name="Seth Petry-Johnson" userId="9311b3db184b81f9" providerId="LiveId" clId="{1DAEA76C-F132-4781-AF73-86F857767D9E}" dt="2022-12-21T01:58:27.644" v="2768" actId="13244"/>
          <ac:spMkLst>
            <pc:docMk/>
            <pc:sldMk cId="3318490081" sldId="361"/>
            <ac:spMk id="26" creationId="{15066B4C-C6EF-EFFC-001A-411465BBB5D6}"/>
          </ac:spMkLst>
        </pc:spChg>
        <pc:spChg chg="add del mod ord">
          <ac:chgData name="Seth Petry-Johnson" userId="9311b3db184b81f9" providerId="LiveId" clId="{1DAEA76C-F132-4781-AF73-86F857767D9E}" dt="2022-12-21T02:01:58.713" v="2944" actId="478"/>
          <ac:spMkLst>
            <pc:docMk/>
            <pc:sldMk cId="3318490081" sldId="361"/>
            <ac:spMk id="27" creationId="{93A4B152-8948-1DAE-79C4-361667712E63}"/>
          </ac:spMkLst>
        </pc:spChg>
        <pc:spChg chg="add del mod ord">
          <ac:chgData name="Seth Petry-Johnson" userId="9311b3db184b81f9" providerId="LiveId" clId="{1DAEA76C-F132-4781-AF73-86F857767D9E}" dt="2022-12-21T02:01:58.713" v="2944" actId="478"/>
          <ac:spMkLst>
            <pc:docMk/>
            <pc:sldMk cId="3318490081" sldId="361"/>
            <ac:spMk id="28" creationId="{EED3143C-3373-FE6A-0B4D-DBAF27CC65F8}"/>
          </ac:spMkLst>
        </pc:spChg>
        <pc:spChg chg="add mod ord">
          <ac:chgData name="Seth Petry-Johnson" userId="9311b3db184b81f9" providerId="LiveId" clId="{1DAEA76C-F132-4781-AF73-86F857767D9E}" dt="2022-12-21T01:59:29.689" v="2834" actId="13244"/>
          <ac:spMkLst>
            <pc:docMk/>
            <pc:sldMk cId="3318490081" sldId="361"/>
            <ac:spMk id="29" creationId="{5A99629D-697B-9148-6390-4E3C20EBB223}"/>
          </ac:spMkLst>
        </pc:spChg>
        <pc:spChg chg="add mod ord">
          <ac:chgData name="Seth Petry-Johnson" userId="9311b3db184b81f9" providerId="LiveId" clId="{1DAEA76C-F132-4781-AF73-86F857767D9E}" dt="2022-12-21T01:59:29.689" v="2834" actId="13244"/>
          <ac:spMkLst>
            <pc:docMk/>
            <pc:sldMk cId="3318490081" sldId="361"/>
            <ac:spMk id="31" creationId="{DD2A7881-E21A-ED3D-46E7-AF4B84DB7406}"/>
          </ac:spMkLst>
        </pc:spChg>
        <pc:spChg chg="add mod ord">
          <ac:chgData name="Seth Petry-Johnson" userId="9311b3db184b81f9" providerId="LiveId" clId="{1DAEA76C-F132-4781-AF73-86F857767D9E}" dt="2022-12-21T02:02:09.253" v="3029" actId="13244"/>
          <ac:spMkLst>
            <pc:docMk/>
            <pc:sldMk cId="3318490081" sldId="361"/>
            <ac:spMk id="32" creationId="{410C2BB6-CF8B-B4ED-FE50-96A0850248CD}"/>
          </ac:spMkLst>
        </pc:spChg>
        <pc:spChg chg="add mod ord">
          <ac:chgData name="Seth Petry-Johnson" userId="9311b3db184b81f9" providerId="LiveId" clId="{1DAEA76C-F132-4781-AF73-86F857767D9E}" dt="2022-12-21T02:02:09.253" v="3029" actId="13244"/>
          <ac:spMkLst>
            <pc:docMk/>
            <pc:sldMk cId="3318490081" sldId="361"/>
            <ac:spMk id="33" creationId="{565047C0-087E-8C96-D3AC-2C92B991AF77}"/>
          </ac:spMkLst>
        </pc:spChg>
        <pc:spChg chg="add mod">
          <ac:chgData name="Seth Petry-Johnson" userId="9311b3db184b81f9" providerId="LiveId" clId="{1DAEA76C-F132-4781-AF73-86F857767D9E}" dt="2022-12-21T02:17:43.644" v="3189" actId="14100"/>
          <ac:spMkLst>
            <pc:docMk/>
            <pc:sldMk cId="3318490081" sldId="361"/>
            <ac:spMk id="38" creationId="{EEFC1A11-4937-1423-4698-E875CAB9E63D}"/>
          </ac:spMkLst>
        </pc:spChg>
        <pc:picChg chg="add mod ord">
          <ac:chgData name="Seth Petry-Johnson" userId="9311b3db184b81f9" providerId="LiveId" clId="{1DAEA76C-F132-4781-AF73-86F857767D9E}" dt="2022-12-21T01:45:33.382" v="2460" actId="13244"/>
          <ac:picMkLst>
            <pc:docMk/>
            <pc:sldMk cId="3318490081" sldId="361"/>
            <ac:picMk id="5" creationId="{6D6DC138-50C3-1A89-46BF-C19577A45412}"/>
          </ac:picMkLst>
        </pc:picChg>
        <pc:picChg chg="del">
          <ac:chgData name="Seth Petry-Johnson" userId="9311b3db184b81f9" providerId="LiveId" clId="{1DAEA76C-F132-4781-AF73-86F857767D9E}" dt="2022-12-21T01:35:52.099" v="2272" actId="478"/>
          <ac:picMkLst>
            <pc:docMk/>
            <pc:sldMk cId="3318490081" sldId="361"/>
            <ac:picMk id="10" creationId="{6DBDED44-B963-408E-C8DB-808F1EADB46C}"/>
          </ac:picMkLst>
        </pc:picChg>
        <pc:picChg chg="add del mod ord">
          <ac:chgData name="Seth Petry-Johnson" userId="9311b3db184b81f9" providerId="LiveId" clId="{1DAEA76C-F132-4781-AF73-86F857767D9E}" dt="2022-12-21T02:12:31.167" v="3051" actId="478"/>
          <ac:picMkLst>
            <pc:docMk/>
            <pc:sldMk cId="3318490081" sldId="361"/>
            <ac:picMk id="12" creationId="{25B94EE0-537A-00C0-049B-11C95D70B4EE}"/>
          </ac:picMkLst>
        </pc:picChg>
        <pc:picChg chg="del mod">
          <ac:chgData name="Seth Petry-Johnson" userId="9311b3db184b81f9" providerId="LiveId" clId="{1DAEA76C-F132-4781-AF73-86F857767D9E}" dt="2022-12-21T01:57:11.048" v="2757" actId="478"/>
          <ac:picMkLst>
            <pc:docMk/>
            <pc:sldMk cId="3318490081" sldId="361"/>
            <ac:picMk id="13" creationId="{579E243C-89BF-675A-D9BD-CD49D0AA5460}"/>
          </ac:picMkLst>
        </pc:picChg>
        <pc:picChg chg="add del mod ord">
          <ac:chgData name="Seth Petry-Johnson" userId="9311b3db184b81f9" providerId="LiveId" clId="{1DAEA76C-F132-4781-AF73-86F857767D9E}" dt="2022-12-21T02:12:34.071" v="3053" actId="478"/>
          <ac:picMkLst>
            <pc:docMk/>
            <pc:sldMk cId="3318490081" sldId="361"/>
            <ac:picMk id="15" creationId="{84839A0A-E48B-8731-F84F-01CA8299F688}"/>
          </ac:picMkLst>
        </pc:picChg>
        <pc:picChg chg="add del mod ord">
          <ac:chgData name="Seth Petry-Johnson" userId="9311b3db184b81f9" providerId="LiveId" clId="{1DAEA76C-F132-4781-AF73-86F857767D9E}" dt="2022-12-21T02:12:37.341" v="3056" actId="478"/>
          <ac:picMkLst>
            <pc:docMk/>
            <pc:sldMk cId="3318490081" sldId="361"/>
            <ac:picMk id="18" creationId="{73F5DB07-67F1-E8BD-2063-757F7075CE56}"/>
          </ac:picMkLst>
        </pc:picChg>
        <pc:picChg chg="add mod ord">
          <ac:chgData name="Seth Petry-Johnson" userId="9311b3db184b81f9" providerId="LiveId" clId="{1DAEA76C-F132-4781-AF73-86F857767D9E}" dt="2022-12-21T01:59:29.689" v="2834" actId="13244"/>
          <ac:picMkLst>
            <pc:docMk/>
            <pc:sldMk cId="3318490081" sldId="361"/>
            <ac:picMk id="30" creationId="{68274F70-98EB-46D5-6A9F-77AADE468398}"/>
          </ac:picMkLst>
        </pc:picChg>
        <pc:picChg chg="add del mod">
          <ac:chgData name="Seth Petry-Johnson" userId="9311b3db184b81f9" providerId="LiveId" clId="{1DAEA76C-F132-4781-AF73-86F857767D9E}" dt="2022-12-21T02:16:03.501" v="3062" actId="478"/>
          <ac:picMkLst>
            <pc:docMk/>
            <pc:sldMk cId="3318490081" sldId="361"/>
            <ac:picMk id="35" creationId="{81FF0731-06D8-0C33-370D-EA5FBC6C24F1}"/>
          </ac:picMkLst>
        </pc:picChg>
        <pc:picChg chg="add mod ord">
          <ac:chgData name="Seth Petry-Johnson" userId="9311b3db184b81f9" providerId="LiveId" clId="{1DAEA76C-F132-4781-AF73-86F857767D9E}" dt="2022-12-21T02:16:28.984" v="3068" actId="13244"/>
          <ac:picMkLst>
            <pc:docMk/>
            <pc:sldMk cId="3318490081" sldId="361"/>
            <ac:picMk id="37" creationId="{246E4426-81BA-E8D0-6604-2079C4C19F75}"/>
          </ac:picMkLst>
        </pc:picChg>
        <pc:picChg chg="add mod ord">
          <ac:chgData name="Seth Petry-Johnson" userId="9311b3db184b81f9" providerId="LiveId" clId="{1DAEA76C-F132-4781-AF73-86F857767D9E}" dt="2022-12-21T02:23:19.314" v="3510" actId="13244"/>
          <ac:picMkLst>
            <pc:docMk/>
            <pc:sldMk cId="3318490081" sldId="361"/>
            <ac:picMk id="39" creationId="{49FF8821-F64A-8AAC-CDC8-CFD59ADA109B}"/>
          </ac:picMkLst>
        </pc:picChg>
        <pc:picChg chg="del">
          <ac:chgData name="Seth Petry-Johnson" userId="9311b3db184b81f9" providerId="LiveId" clId="{1DAEA76C-F132-4781-AF73-86F857767D9E}" dt="2022-12-21T01:36:04.804" v="2381" actId="478"/>
          <ac:picMkLst>
            <pc:docMk/>
            <pc:sldMk cId="3318490081" sldId="361"/>
            <ac:picMk id="4098" creationId="{B458B447-320E-46AB-2399-CC71653F1736}"/>
          </ac:picMkLst>
        </pc:picChg>
        <pc:picChg chg="del">
          <ac:chgData name="Seth Petry-Johnson" userId="9311b3db184b81f9" providerId="LiveId" clId="{1DAEA76C-F132-4781-AF73-86F857767D9E}" dt="2022-12-21T01:36:05.930" v="2382" actId="478"/>
          <ac:picMkLst>
            <pc:docMk/>
            <pc:sldMk cId="3318490081" sldId="361"/>
            <ac:picMk id="6146" creationId="{640E3A2C-DAD0-1002-3016-DE3277399CB4}"/>
          </ac:picMkLst>
        </pc:picChg>
      </pc:sldChg>
      <pc:sldChg chg="delSp modSp add del mod modTransition">
        <pc:chgData name="Seth Petry-Johnson" userId="9311b3db184b81f9" providerId="LiveId" clId="{1DAEA76C-F132-4781-AF73-86F857767D9E}" dt="2022-12-21T02:16:45.857" v="3075" actId="47"/>
        <pc:sldMkLst>
          <pc:docMk/>
          <pc:sldMk cId="2729421551" sldId="362"/>
        </pc:sldMkLst>
        <pc:spChg chg="del">
          <ac:chgData name="Seth Petry-Johnson" userId="9311b3db184b81f9" providerId="LiveId" clId="{1DAEA76C-F132-4781-AF73-86F857767D9E}" dt="2022-12-21T02:04:44.286" v="3039" actId="478"/>
          <ac:spMkLst>
            <pc:docMk/>
            <pc:sldMk cId="2729421551" sldId="362"/>
            <ac:spMk id="29" creationId="{5A99629D-697B-9148-6390-4E3C20EBB223}"/>
          </ac:spMkLst>
        </pc:spChg>
        <pc:spChg chg="del">
          <ac:chgData name="Seth Petry-Johnson" userId="9311b3db184b81f9" providerId="LiveId" clId="{1DAEA76C-F132-4781-AF73-86F857767D9E}" dt="2022-12-21T02:04:45.008" v="3040" actId="478"/>
          <ac:spMkLst>
            <pc:docMk/>
            <pc:sldMk cId="2729421551" sldId="362"/>
            <ac:spMk id="31" creationId="{DD2A7881-E21A-ED3D-46E7-AF4B84DB7406}"/>
          </ac:spMkLst>
        </pc:spChg>
        <pc:spChg chg="del">
          <ac:chgData name="Seth Petry-Johnson" userId="9311b3db184b81f9" providerId="LiveId" clId="{1DAEA76C-F132-4781-AF73-86F857767D9E}" dt="2022-12-21T02:04:46.912" v="3042" actId="478"/>
          <ac:spMkLst>
            <pc:docMk/>
            <pc:sldMk cId="2729421551" sldId="362"/>
            <ac:spMk id="32" creationId="{410C2BB6-CF8B-B4ED-FE50-96A0850248CD}"/>
          </ac:spMkLst>
        </pc:spChg>
        <pc:spChg chg="del">
          <ac:chgData name="Seth Petry-Johnson" userId="9311b3db184b81f9" providerId="LiveId" clId="{1DAEA76C-F132-4781-AF73-86F857767D9E}" dt="2022-12-21T02:04:48.664" v="3043" actId="478"/>
          <ac:spMkLst>
            <pc:docMk/>
            <pc:sldMk cId="2729421551" sldId="362"/>
            <ac:spMk id="33" creationId="{565047C0-087E-8C96-D3AC-2C92B991AF77}"/>
          </ac:spMkLst>
        </pc:spChg>
        <pc:picChg chg="mod">
          <ac:chgData name="Seth Petry-Johnson" userId="9311b3db184b81f9" providerId="LiveId" clId="{1DAEA76C-F132-4781-AF73-86F857767D9E}" dt="2022-12-21T02:05:05.077" v="3044"/>
          <ac:picMkLst>
            <pc:docMk/>
            <pc:sldMk cId="2729421551" sldId="362"/>
            <ac:picMk id="12" creationId="{25B94EE0-537A-00C0-049B-11C95D70B4EE}"/>
          </ac:picMkLst>
        </pc:picChg>
        <pc:picChg chg="del">
          <ac:chgData name="Seth Petry-Johnson" userId="9311b3db184b81f9" providerId="LiveId" clId="{1DAEA76C-F132-4781-AF73-86F857767D9E}" dt="2022-12-21T02:04:45.653" v="3041" actId="478"/>
          <ac:picMkLst>
            <pc:docMk/>
            <pc:sldMk cId="2729421551" sldId="362"/>
            <ac:picMk id="30" creationId="{68274F70-98EB-46D5-6A9F-77AADE468398}"/>
          </ac:picMkLst>
        </pc:picChg>
      </pc:sldChg>
      <pc:sldChg chg="modSp add del">
        <pc:chgData name="Seth Petry-Johnson" userId="9311b3db184b81f9" providerId="LiveId" clId="{1DAEA76C-F132-4781-AF73-86F857767D9E}" dt="2022-12-21T02:16:46.904" v="3076" actId="47"/>
        <pc:sldMkLst>
          <pc:docMk/>
          <pc:sldMk cId="13060958" sldId="363"/>
        </pc:sldMkLst>
        <pc:picChg chg="mod">
          <ac:chgData name="Seth Petry-Johnson" userId="9311b3db184b81f9" providerId="LiveId" clId="{1DAEA76C-F132-4781-AF73-86F857767D9E}" dt="2022-12-21T02:05:21.651" v="3047"/>
          <ac:picMkLst>
            <pc:docMk/>
            <pc:sldMk cId="13060958" sldId="363"/>
            <ac:picMk id="15" creationId="{84839A0A-E48B-8731-F84F-01CA8299F688}"/>
          </ac:picMkLst>
        </pc:picChg>
      </pc:sldChg>
      <pc:sldChg chg="modSp add mod modShow">
        <pc:chgData name="Seth Petry-Johnson" userId="9311b3db184b81f9" providerId="LiveId" clId="{1DAEA76C-F132-4781-AF73-86F857767D9E}" dt="2022-12-21T02:16:43.450" v="3073" actId="729"/>
        <pc:sldMkLst>
          <pc:docMk/>
          <pc:sldMk cId="2430083133" sldId="364"/>
        </pc:sldMkLst>
        <pc:picChg chg="mod">
          <ac:chgData name="Seth Petry-Johnson" userId="9311b3db184b81f9" providerId="LiveId" clId="{1DAEA76C-F132-4781-AF73-86F857767D9E}" dt="2022-12-21T02:05:30.532" v="3049"/>
          <ac:picMkLst>
            <pc:docMk/>
            <pc:sldMk cId="2430083133" sldId="364"/>
            <ac:picMk id="18" creationId="{73F5DB07-67F1-E8BD-2063-757F7075CE56}"/>
          </ac:picMkLst>
        </pc:picChg>
      </pc:sldChg>
      <pc:sldChg chg="addSp delSp modSp add mod ord modTransition delAnim">
        <pc:chgData name="Seth Petry-Johnson" userId="9311b3db184b81f9" providerId="LiveId" clId="{1DAEA76C-F132-4781-AF73-86F857767D9E}" dt="2022-12-21T02:28:07.703" v="3725" actId="1076"/>
        <pc:sldMkLst>
          <pc:docMk/>
          <pc:sldMk cId="976434627" sldId="365"/>
        </pc:sldMkLst>
        <pc:spChg chg="mod">
          <ac:chgData name="Seth Petry-Johnson" userId="9311b3db184b81f9" providerId="LiveId" clId="{1DAEA76C-F132-4781-AF73-86F857767D9E}" dt="2022-12-21T02:21:45.292" v="3265" actId="1036"/>
          <ac:spMkLst>
            <pc:docMk/>
            <pc:sldMk cId="976434627" sldId="365"/>
            <ac:spMk id="6" creationId="{E49D4FB7-3C11-7DA0-4875-BDA1DB41C035}"/>
          </ac:spMkLst>
        </pc:spChg>
        <pc:spChg chg="mod">
          <ac:chgData name="Seth Petry-Johnson" userId="9311b3db184b81f9" providerId="LiveId" clId="{1DAEA76C-F132-4781-AF73-86F857767D9E}" dt="2022-12-21T02:21:45.292" v="3265" actId="1036"/>
          <ac:spMkLst>
            <pc:docMk/>
            <pc:sldMk cId="976434627" sldId="365"/>
            <ac:spMk id="8" creationId="{2C7782B2-9D00-EBCC-A73E-CF00244D60C5}"/>
          </ac:spMkLst>
        </pc:spChg>
        <pc:spChg chg="mod">
          <ac:chgData name="Seth Petry-Johnson" userId="9311b3db184b81f9" providerId="LiveId" clId="{1DAEA76C-F132-4781-AF73-86F857767D9E}" dt="2022-12-21T02:21:26.037" v="3230" actId="20577"/>
          <ac:spMkLst>
            <pc:docMk/>
            <pc:sldMk cId="976434627" sldId="365"/>
            <ac:spMk id="9" creationId="{8750CEE0-1B81-D653-C27C-888E6304A43E}"/>
          </ac:spMkLst>
        </pc:spChg>
        <pc:spChg chg="del">
          <ac:chgData name="Seth Petry-Johnson" userId="9311b3db184b81f9" providerId="LiveId" clId="{1DAEA76C-F132-4781-AF73-86F857767D9E}" dt="2022-12-21T02:21:59.821" v="3328" actId="478"/>
          <ac:spMkLst>
            <pc:docMk/>
            <pc:sldMk cId="976434627" sldId="365"/>
            <ac:spMk id="29" creationId="{5A99629D-697B-9148-6390-4E3C20EBB223}"/>
          </ac:spMkLst>
        </pc:spChg>
        <pc:spChg chg="del">
          <ac:chgData name="Seth Petry-Johnson" userId="9311b3db184b81f9" providerId="LiveId" clId="{1DAEA76C-F132-4781-AF73-86F857767D9E}" dt="2022-12-21T02:22:01.419" v="3329" actId="478"/>
          <ac:spMkLst>
            <pc:docMk/>
            <pc:sldMk cId="976434627" sldId="365"/>
            <ac:spMk id="31" creationId="{DD2A7881-E21A-ED3D-46E7-AF4B84DB7406}"/>
          </ac:spMkLst>
        </pc:spChg>
        <pc:spChg chg="del">
          <ac:chgData name="Seth Petry-Johnson" userId="9311b3db184b81f9" providerId="LiveId" clId="{1DAEA76C-F132-4781-AF73-86F857767D9E}" dt="2022-12-21T02:21:35.253" v="3232" actId="478"/>
          <ac:spMkLst>
            <pc:docMk/>
            <pc:sldMk cId="976434627" sldId="365"/>
            <ac:spMk id="32" creationId="{410C2BB6-CF8B-B4ED-FE50-96A0850248CD}"/>
          </ac:spMkLst>
        </pc:spChg>
        <pc:spChg chg="del">
          <ac:chgData name="Seth Petry-Johnson" userId="9311b3db184b81f9" providerId="LiveId" clId="{1DAEA76C-F132-4781-AF73-86F857767D9E}" dt="2022-12-21T02:21:33.748" v="3231" actId="478"/>
          <ac:spMkLst>
            <pc:docMk/>
            <pc:sldMk cId="976434627" sldId="365"/>
            <ac:spMk id="33" creationId="{565047C0-087E-8C96-D3AC-2C92B991AF77}"/>
          </ac:spMkLst>
        </pc:spChg>
        <pc:spChg chg="del">
          <ac:chgData name="Seth Petry-Johnson" userId="9311b3db184b81f9" providerId="LiveId" clId="{1DAEA76C-F132-4781-AF73-86F857767D9E}" dt="2022-12-21T02:21:15.913" v="3198" actId="478"/>
          <ac:spMkLst>
            <pc:docMk/>
            <pc:sldMk cId="976434627" sldId="365"/>
            <ac:spMk id="38" creationId="{EEFC1A11-4937-1423-4698-E875CAB9E63D}"/>
          </ac:spMkLst>
        </pc:spChg>
        <pc:picChg chg="add mod ord">
          <ac:chgData name="Seth Petry-Johnson" userId="9311b3db184b81f9" providerId="LiveId" clId="{1DAEA76C-F132-4781-AF73-86F857767D9E}" dt="2022-12-21T02:28:07.703" v="3725" actId="1076"/>
          <ac:picMkLst>
            <pc:docMk/>
            <pc:sldMk cId="976434627" sldId="365"/>
            <ac:picMk id="2" creationId="{ACC60FB7-93E9-5E75-0703-BBF778A5B473}"/>
          </ac:picMkLst>
        </pc:picChg>
        <pc:picChg chg="mod">
          <ac:chgData name="Seth Petry-Johnson" userId="9311b3db184b81f9" providerId="LiveId" clId="{1DAEA76C-F132-4781-AF73-86F857767D9E}" dt="2022-12-21T02:22:30.800" v="3465" actId="1036"/>
          <ac:picMkLst>
            <pc:docMk/>
            <pc:sldMk cId="976434627" sldId="365"/>
            <ac:picMk id="5" creationId="{6D6DC138-50C3-1A89-46BF-C19577A45412}"/>
          </ac:picMkLst>
        </pc:picChg>
        <pc:picChg chg="mod">
          <ac:chgData name="Seth Petry-Johnson" userId="9311b3db184b81f9" providerId="LiveId" clId="{1DAEA76C-F132-4781-AF73-86F857767D9E}" dt="2022-12-21T02:23:27.516" v="3511" actId="962"/>
          <ac:picMkLst>
            <pc:docMk/>
            <pc:sldMk cId="976434627" sldId="365"/>
            <ac:picMk id="30" creationId="{68274F70-98EB-46D5-6A9F-77AADE468398}"/>
          </ac:picMkLst>
        </pc:picChg>
        <pc:picChg chg="mod">
          <ac:chgData name="Seth Petry-Johnson" userId="9311b3db184b81f9" providerId="LiveId" clId="{1DAEA76C-F132-4781-AF73-86F857767D9E}" dt="2022-12-21T02:21:51.321" v="3327" actId="1036"/>
          <ac:picMkLst>
            <pc:docMk/>
            <pc:sldMk cId="976434627" sldId="365"/>
            <ac:picMk id="37" creationId="{246E4426-81BA-E8D0-6604-2079C4C19F75}"/>
          </ac:picMkLst>
        </pc:picChg>
      </pc:sldChg>
      <pc:sldChg chg="add del">
        <pc:chgData name="Seth Petry-Johnson" userId="9311b3db184b81f9" providerId="LiveId" clId="{1DAEA76C-F132-4781-AF73-86F857767D9E}" dt="2022-12-21T02:16:44.825" v="3074" actId="47"/>
        <pc:sldMkLst>
          <pc:docMk/>
          <pc:sldMk cId="3170638447" sldId="365"/>
        </pc:sldMkLst>
      </pc:sldChg>
      <pc:sldChg chg="addSp delSp modSp add mod modTransition modAnim">
        <pc:chgData name="Seth Petry-Johnson" userId="9311b3db184b81f9" providerId="LiveId" clId="{1DAEA76C-F132-4781-AF73-86F857767D9E}" dt="2022-12-21T02:25:27.224" v="3621"/>
        <pc:sldMkLst>
          <pc:docMk/>
          <pc:sldMk cId="683368534" sldId="366"/>
        </pc:sldMkLst>
        <pc:spChg chg="add mod ord">
          <ac:chgData name="Seth Petry-Johnson" userId="9311b3db184b81f9" providerId="LiveId" clId="{1DAEA76C-F132-4781-AF73-86F857767D9E}" dt="2022-12-21T02:24:52.580" v="3521" actId="13244"/>
          <ac:spMkLst>
            <pc:docMk/>
            <pc:sldMk cId="683368534" sldId="366"/>
            <ac:spMk id="3" creationId="{82CFC472-62D9-4901-9B54-BDC3E9C5F01E}"/>
          </ac:spMkLst>
        </pc:spChg>
        <pc:spChg chg="del">
          <ac:chgData name="Seth Petry-Johnson" userId="9311b3db184b81f9" providerId="LiveId" clId="{1DAEA76C-F132-4781-AF73-86F857767D9E}" dt="2022-12-21T02:24:17.779" v="3515" actId="478"/>
          <ac:spMkLst>
            <pc:docMk/>
            <pc:sldMk cId="683368534" sldId="366"/>
            <ac:spMk id="6" creationId="{E49D4FB7-3C11-7DA0-4875-BDA1DB41C035}"/>
          </ac:spMkLst>
        </pc:spChg>
        <pc:spChg chg="del">
          <ac:chgData name="Seth Petry-Johnson" userId="9311b3db184b81f9" providerId="LiveId" clId="{1DAEA76C-F132-4781-AF73-86F857767D9E}" dt="2022-12-21T02:24:19.055" v="3516" actId="478"/>
          <ac:spMkLst>
            <pc:docMk/>
            <pc:sldMk cId="683368534" sldId="366"/>
            <ac:spMk id="8" creationId="{2C7782B2-9D00-EBCC-A73E-CF00244D60C5}"/>
          </ac:spMkLst>
        </pc:spChg>
        <pc:picChg chg="add mod ord">
          <ac:chgData name="Seth Petry-Johnson" userId="9311b3db184b81f9" providerId="LiveId" clId="{1DAEA76C-F132-4781-AF73-86F857767D9E}" dt="2022-12-21T02:24:49.635" v="3520" actId="13244"/>
          <ac:picMkLst>
            <pc:docMk/>
            <pc:sldMk cId="683368534" sldId="366"/>
            <ac:picMk id="2" creationId="{C9128715-EB88-B054-B5B3-F901D12E9241}"/>
          </ac:picMkLst>
        </pc:picChg>
        <pc:picChg chg="del">
          <ac:chgData name="Seth Petry-Johnson" userId="9311b3db184b81f9" providerId="LiveId" clId="{1DAEA76C-F132-4781-AF73-86F857767D9E}" dt="2022-12-21T02:24:19.694" v="3517" actId="478"/>
          <ac:picMkLst>
            <pc:docMk/>
            <pc:sldMk cId="683368534" sldId="366"/>
            <ac:picMk id="37" creationId="{246E4426-81BA-E8D0-6604-2079C4C19F75}"/>
          </ac:picMkLst>
        </pc:picChg>
      </pc:sldChg>
      <pc:sldChg chg="addSp delSp modSp add mod modTransition modAnim">
        <pc:chgData name="Seth Petry-Johnson" userId="9311b3db184b81f9" providerId="LiveId" clId="{1DAEA76C-F132-4781-AF73-86F857767D9E}" dt="2022-12-22T02:43:20.608" v="5280" actId="1036"/>
        <pc:sldMkLst>
          <pc:docMk/>
          <pc:sldMk cId="1318025198" sldId="367"/>
        </pc:sldMkLst>
        <pc:spChg chg="add mod">
          <ac:chgData name="Seth Petry-Johnson" userId="9311b3db184b81f9" providerId="LiveId" clId="{1DAEA76C-F132-4781-AF73-86F857767D9E}" dt="2022-12-21T02:26:53.419" v="3714" actId="1037"/>
          <ac:spMkLst>
            <pc:docMk/>
            <pc:sldMk cId="1318025198" sldId="367"/>
            <ac:spMk id="4" creationId="{96E0DBCE-DC4B-F1CC-C8F7-BF0D3A80A35C}"/>
          </ac:spMkLst>
        </pc:spChg>
        <pc:spChg chg="add mod ord">
          <ac:chgData name="Seth Petry-Johnson" userId="9311b3db184b81f9" providerId="LiveId" clId="{1DAEA76C-F132-4781-AF73-86F857767D9E}" dt="2022-12-22T02:42:14.183" v="5121" actId="13244"/>
          <ac:spMkLst>
            <pc:docMk/>
            <pc:sldMk cId="1318025198" sldId="367"/>
            <ac:spMk id="8" creationId="{37EC03E1-74AE-FEF8-A4F8-6BC415E75E40}"/>
          </ac:spMkLst>
        </pc:spChg>
        <pc:spChg chg="add mod ord">
          <ac:chgData name="Seth Petry-Johnson" userId="9311b3db184b81f9" providerId="LiveId" clId="{1DAEA76C-F132-4781-AF73-86F857767D9E}" dt="2022-12-22T02:43:10.336" v="5217" actId="1036"/>
          <ac:spMkLst>
            <pc:docMk/>
            <pc:sldMk cId="1318025198" sldId="367"/>
            <ac:spMk id="11" creationId="{2436D2B1-DDF2-7D10-0F76-3BE149C0A8E3}"/>
          </ac:spMkLst>
        </pc:spChg>
        <pc:spChg chg="add mod ord">
          <ac:chgData name="Seth Petry-Johnson" userId="9311b3db184b81f9" providerId="LiveId" clId="{1DAEA76C-F132-4781-AF73-86F857767D9E}" dt="2022-12-22T02:43:15.168" v="5243" actId="1035"/>
          <ac:spMkLst>
            <pc:docMk/>
            <pc:sldMk cId="1318025198" sldId="367"/>
            <ac:spMk id="13" creationId="{E7D69D20-5CA8-A6BA-FDDB-DA0F4C8860D3}"/>
          </ac:spMkLst>
        </pc:spChg>
        <pc:spChg chg="add mod ord">
          <ac:chgData name="Seth Petry-Johnson" userId="9311b3db184b81f9" providerId="LiveId" clId="{1DAEA76C-F132-4781-AF73-86F857767D9E}" dt="2022-12-22T02:43:20.608" v="5280" actId="1036"/>
          <ac:spMkLst>
            <pc:docMk/>
            <pc:sldMk cId="1318025198" sldId="367"/>
            <ac:spMk id="15" creationId="{11D0B0A2-DB87-AA97-B7C6-CCF63DEB13F4}"/>
          </ac:spMkLst>
        </pc:spChg>
        <pc:picChg chg="mod">
          <ac:chgData name="Seth Petry-Johnson" userId="9311b3db184b81f9" providerId="LiveId" clId="{1DAEA76C-F132-4781-AF73-86F857767D9E}" dt="2022-12-21T02:26:34.049" v="3679" actId="14100"/>
          <ac:picMkLst>
            <pc:docMk/>
            <pc:sldMk cId="1318025198" sldId="367"/>
            <ac:picMk id="2" creationId="{C9128715-EB88-B054-B5B3-F901D12E9241}"/>
          </ac:picMkLst>
        </pc:picChg>
        <pc:picChg chg="add del mod ord">
          <ac:chgData name="Seth Petry-Johnson" userId="9311b3db184b81f9" providerId="LiveId" clId="{1DAEA76C-F132-4781-AF73-86F857767D9E}" dt="2022-12-22T02:43:02.375" v="5199" actId="478"/>
          <ac:picMkLst>
            <pc:docMk/>
            <pc:sldMk cId="1318025198" sldId="367"/>
            <ac:picMk id="6" creationId="{902C2EF1-4516-53BA-A72A-410799BEA361}"/>
          </ac:picMkLst>
        </pc:picChg>
        <pc:picChg chg="add mod ord">
          <ac:chgData name="Seth Petry-Johnson" userId="9311b3db184b81f9" providerId="LiveId" clId="{1DAEA76C-F132-4781-AF73-86F857767D9E}" dt="2022-12-22T02:42:14.183" v="5121" actId="13244"/>
          <ac:picMkLst>
            <pc:docMk/>
            <pc:sldMk cId="1318025198" sldId="367"/>
            <ac:picMk id="7" creationId="{651B3CD3-0E48-589C-CF46-48BEF5621503}"/>
          </ac:picMkLst>
        </pc:picChg>
        <pc:picChg chg="add mod ord">
          <ac:chgData name="Seth Petry-Johnson" userId="9311b3db184b81f9" providerId="LiveId" clId="{1DAEA76C-F132-4781-AF73-86F857767D9E}" dt="2022-12-22T02:43:10.336" v="5217" actId="1036"/>
          <ac:picMkLst>
            <pc:docMk/>
            <pc:sldMk cId="1318025198" sldId="367"/>
            <ac:picMk id="10" creationId="{26551F36-6C26-3A45-2A08-673D8FF1A27B}"/>
          </ac:picMkLst>
        </pc:picChg>
        <pc:picChg chg="add mod ord">
          <ac:chgData name="Seth Petry-Johnson" userId="9311b3db184b81f9" providerId="LiveId" clId="{1DAEA76C-F132-4781-AF73-86F857767D9E}" dt="2022-12-22T02:43:15.168" v="5243" actId="1035"/>
          <ac:picMkLst>
            <pc:docMk/>
            <pc:sldMk cId="1318025198" sldId="367"/>
            <ac:picMk id="12" creationId="{52BE7A65-C78C-7A6D-809B-3C9D4DE1760D}"/>
          </ac:picMkLst>
        </pc:picChg>
        <pc:picChg chg="add mod ord">
          <ac:chgData name="Seth Petry-Johnson" userId="9311b3db184b81f9" providerId="LiveId" clId="{1DAEA76C-F132-4781-AF73-86F857767D9E}" dt="2022-12-22T02:43:20.608" v="5280" actId="1036"/>
          <ac:picMkLst>
            <pc:docMk/>
            <pc:sldMk cId="1318025198" sldId="367"/>
            <ac:picMk id="14" creationId="{F5846723-84D4-7BF5-E1AB-0BDF4F33AFCA}"/>
          </ac:picMkLst>
        </pc:picChg>
      </pc:sldChg>
      <pc:sldChg chg="addSp delSp modSp add del mod modTransition delAnim modAnim">
        <pc:chgData name="Seth Petry-Johnson" userId="9311b3db184b81f9" providerId="LiveId" clId="{1DAEA76C-F132-4781-AF73-86F857767D9E}" dt="2022-12-22T02:47:08.444" v="5304" actId="47"/>
        <pc:sldMkLst>
          <pc:docMk/>
          <pc:sldMk cId="439376370" sldId="368"/>
        </pc:sldMkLst>
        <pc:spChg chg="mod ord">
          <ac:chgData name="Seth Petry-Johnson" userId="9311b3db184b81f9" providerId="LiveId" clId="{1DAEA76C-F132-4781-AF73-86F857767D9E}" dt="2022-12-22T01:21:48.974" v="4331" actId="1076"/>
          <ac:spMkLst>
            <pc:docMk/>
            <pc:sldMk cId="439376370" sldId="368"/>
            <ac:spMk id="3" creationId="{82CFC472-62D9-4901-9B54-BDC3E9C5F01E}"/>
          </ac:spMkLst>
        </pc:spChg>
        <pc:spChg chg="del">
          <ac:chgData name="Seth Petry-Johnson" userId="9311b3db184b81f9" providerId="LiveId" clId="{1DAEA76C-F132-4781-AF73-86F857767D9E}" dt="2022-12-22T01:13:57.505" v="4189" actId="478"/>
          <ac:spMkLst>
            <pc:docMk/>
            <pc:sldMk cId="439376370" sldId="368"/>
            <ac:spMk id="4" creationId="{96E0DBCE-DC4B-F1CC-C8F7-BF0D3A80A35C}"/>
          </ac:spMkLst>
        </pc:spChg>
        <pc:spChg chg="add mod">
          <ac:chgData name="Seth Petry-Johnson" userId="9311b3db184b81f9" providerId="LiveId" clId="{1DAEA76C-F132-4781-AF73-86F857767D9E}" dt="2022-12-22T01:23:02.537" v="4358" actId="1037"/>
          <ac:spMkLst>
            <pc:docMk/>
            <pc:sldMk cId="439376370" sldId="368"/>
            <ac:spMk id="10" creationId="{C41F2F33-75EF-5013-05CA-6A219815DB05}"/>
          </ac:spMkLst>
        </pc:spChg>
        <pc:spChg chg="add mod">
          <ac:chgData name="Seth Petry-Johnson" userId="9311b3db184b81f9" providerId="LiveId" clId="{1DAEA76C-F132-4781-AF73-86F857767D9E}" dt="2022-12-22T01:23:17.522" v="4419" actId="20577"/>
          <ac:spMkLst>
            <pc:docMk/>
            <pc:sldMk cId="439376370" sldId="368"/>
            <ac:spMk id="11" creationId="{0D6468E1-E4FE-F05D-2719-65D199D7DFFE}"/>
          </ac:spMkLst>
        </pc:spChg>
        <pc:picChg chg="del mod">
          <ac:chgData name="Seth Petry-Johnson" userId="9311b3db184b81f9" providerId="LiveId" clId="{1DAEA76C-F132-4781-AF73-86F857767D9E}" dt="2022-12-22T01:19:50.673" v="4195" actId="478"/>
          <ac:picMkLst>
            <pc:docMk/>
            <pc:sldMk cId="439376370" sldId="368"/>
            <ac:picMk id="2" creationId="{C9128715-EB88-B054-B5B3-F901D12E9241}"/>
          </ac:picMkLst>
        </pc:picChg>
        <pc:picChg chg="add mod ord">
          <ac:chgData name="Seth Petry-Johnson" userId="9311b3db184b81f9" providerId="LiveId" clId="{1DAEA76C-F132-4781-AF73-86F857767D9E}" dt="2022-12-22T01:21:16.026" v="4212" actId="1037"/>
          <ac:picMkLst>
            <pc:docMk/>
            <pc:sldMk cId="439376370" sldId="368"/>
            <ac:picMk id="7" creationId="{E612BFDA-63D9-7084-C479-F701A39174CD}"/>
          </ac:picMkLst>
        </pc:picChg>
        <pc:picChg chg="add mod ord">
          <ac:chgData name="Seth Petry-Johnson" userId="9311b3db184b81f9" providerId="LiveId" clId="{1DAEA76C-F132-4781-AF73-86F857767D9E}" dt="2022-12-22T01:21:08.803" v="4207" actId="13244"/>
          <ac:picMkLst>
            <pc:docMk/>
            <pc:sldMk cId="439376370" sldId="368"/>
            <ac:picMk id="8" creationId="{3FFACB6A-3C98-CAAA-5FC5-CCB46698F410}"/>
          </ac:picMkLst>
        </pc:picChg>
        <pc:cxnChg chg="add mod">
          <ac:chgData name="Seth Petry-Johnson" userId="9311b3db184b81f9" providerId="LiveId" clId="{1DAEA76C-F132-4781-AF73-86F857767D9E}" dt="2022-12-22T01:23:07.216" v="4390" actId="1037"/>
          <ac:cxnSpMkLst>
            <pc:docMk/>
            <pc:sldMk cId="439376370" sldId="368"/>
            <ac:cxnSpMk id="12" creationId="{242A1CF3-7679-1707-4481-1F84359BBB0B}"/>
          </ac:cxnSpMkLst>
        </pc:cxnChg>
      </pc:sldChg>
      <pc:sldChg chg="delSp modSp add del mod modTransition modAnim">
        <pc:chgData name="Seth Petry-Johnson" userId="9311b3db184b81f9" providerId="LiveId" clId="{1DAEA76C-F132-4781-AF73-86F857767D9E}" dt="2022-12-22T02:47:09.620" v="5305" actId="47"/>
        <pc:sldMkLst>
          <pc:docMk/>
          <pc:sldMk cId="3422080247" sldId="369"/>
        </pc:sldMkLst>
        <pc:spChg chg="mod">
          <ac:chgData name="Seth Petry-Johnson" userId="9311b3db184b81f9" providerId="LiveId" clId="{1DAEA76C-F132-4781-AF73-86F857767D9E}" dt="2022-12-22T01:24:09.410" v="4466" actId="1035"/>
          <ac:spMkLst>
            <pc:docMk/>
            <pc:sldMk cId="3422080247" sldId="369"/>
            <ac:spMk id="10" creationId="{C41F2F33-75EF-5013-05CA-6A219815DB05}"/>
          </ac:spMkLst>
        </pc:spChg>
        <pc:spChg chg="mod">
          <ac:chgData name="Seth Petry-Johnson" userId="9311b3db184b81f9" providerId="LiveId" clId="{1DAEA76C-F132-4781-AF73-86F857767D9E}" dt="2022-12-22T01:24:54.956" v="4501" actId="962"/>
          <ac:spMkLst>
            <pc:docMk/>
            <pc:sldMk cId="3422080247" sldId="369"/>
            <ac:spMk id="11" creationId="{0D6468E1-E4FE-F05D-2719-65D199D7DFFE}"/>
          </ac:spMkLst>
        </pc:spChg>
        <pc:picChg chg="del">
          <ac:chgData name="Seth Petry-Johnson" userId="9311b3db184b81f9" providerId="LiveId" clId="{1DAEA76C-F132-4781-AF73-86F857767D9E}" dt="2022-12-22T01:23:50.399" v="4422" actId="478"/>
          <ac:picMkLst>
            <pc:docMk/>
            <pc:sldMk cId="3422080247" sldId="369"/>
            <ac:picMk id="8" creationId="{3FFACB6A-3C98-CAAA-5FC5-CCB46698F410}"/>
          </ac:picMkLst>
        </pc:picChg>
        <pc:cxnChg chg="mod">
          <ac:chgData name="Seth Petry-Johnson" userId="9311b3db184b81f9" providerId="LiveId" clId="{1DAEA76C-F132-4781-AF73-86F857767D9E}" dt="2022-12-22T01:24:09.410" v="4466" actId="1035"/>
          <ac:cxnSpMkLst>
            <pc:docMk/>
            <pc:sldMk cId="3422080247" sldId="369"/>
            <ac:cxnSpMk id="12" creationId="{242A1CF3-7679-1707-4481-1F84359BBB0B}"/>
          </ac:cxnSpMkLst>
        </pc:cxnChg>
      </pc:sldChg>
      <pc:sldChg chg="delSp modSp add del mod modTransition">
        <pc:chgData name="Seth Petry-Johnson" userId="9311b3db184b81f9" providerId="LiveId" clId="{1DAEA76C-F132-4781-AF73-86F857767D9E}" dt="2022-12-22T02:47:11.259" v="5306" actId="47"/>
        <pc:sldMkLst>
          <pc:docMk/>
          <pc:sldMk cId="3644322685" sldId="370"/>
        </pc:sldMkLst>
        <pc:spChg chg="del">
          <ac:chgData name="Seth Petry-Johnson" userId="9311b3db184b81f9" providerId="LiveId" clId="{1DAEA76C-F132-4781-AF73-86F857767D9E}" dt="2022-12-22T01:26:21.832" v="4568" actId="478"/>
          <ac:spMkLst>
            <pc:docMk/>
            <pc:sldMk cId="3644322685" sldId="370"/>
            <ac:spMk id="3" creationId="{82CFC472-62D9-4901-9B54-BDC3E9C5F01E}"/>
          </ac:spMkLst>
        </pc:spChg>
        <pc:spChg chg="mod">
          <ac:chgData name="Seth Petry-Johnson" userId="9311b3db184b81f9" providerId="LiveId" clId="{1DAEA76C-F132-4781-AF73-86F857767D9E}" dt="2022-12-22T01:25:28.841" v="4561" actId="20577"/>
          <ac:spMkLst>
            <pc:docMk/>
            <pc:sldMk cId="3644322685" sldId="370"/>
            <ac:spMk id="11" creationId="{0D6468E1-E4FE-F05D-2719-65D199D7DFFE}"/>
          </ac:spMkLst>
        </pc:spChg>
        <pc:picChg chg="mod">
          <ac:chgData name="Seth Petry-Johnson" userId="9311b3db184b81f9" providerId="LiveId" clId="{1DAEA76C-F132-4781-AF73-86F857767D9E}" dt="2022-12-22T01:25:18.403" v="4556" actId="1035"/>
          <ac:picMkLst>
            <pc:docMk/>
            <pc:sldMk cId="3644322685" sldId="370"/>
            <ac:picMk id="7" creationId="{E612BFDA-63D9-7084-C479-F701A39174CD}"/>
          </ac:picMkLst>
        </pc:picChg>
      </pc:sldChg>
      <pc:sldChg chg="delSp modSp add del mod">
        <pc:chgData name="Seth Petry-Johnson" userId="9311b3db184b81f9" providerId="LiveId" clId="{1DAEA76C-F132-4781-AF73-86F857767D9E}" dt="2022-12-22T02:47:11.922" v="5307" actId="47"/>
        <pc:sldMkLst>
          <pc:docMk/>
          <pc:sldMk cId="362775081" sldId="371"/>
        </pc:sldMkLst>
        <pc:spChg chg="del">
          <ac:chgData name="Seth Petry-Johnson" userId="9311b3db184b81f9" providerId="LiveId" clId="{1DAEA76C-F132-4781-AF73-86F857767D9E}" dt="2022-12-22T01:26:16.840" v="4567" actId="478"/>
          <ac:spMkLst>
            <pc:docMk/>
            <pc:sldMk cId="362775081" sldId="371"/>
            <ac:spMk id="3" creationId="{82CFC472-62D9-4901-9B54-BDC3E9C5F01E}"/>
          </ac:spMkLst>
        </pc:spChg>
        <pc:picChg chg="mod">
          <ac:chgData name="Seth Petry-Johnson" userId="9311b3db184b81f9" providerId="LiveId" clId="{1DAEA76C-F132-4781-AF73-86F857767D9E}" dt="2022-12-22T01:26:49.408" v="4652" actId="1036"/>
          <ac:picMkLst>
            <pc:docMk/>
            <pc:sldMk cId="362775081" sldId="371"/>
            <ac:picMk id="7" creationId="{E612BFDA-63D9-7084-C479-F701A39174CD}"/>
          </ac:picMkLst>
        </pc:picChg>
      </pc:sldChg>
      <pc:sldChg chg="addSp delSp modSp add del mod delAnim">
        <pc:chgData name="Seth Petry-Johnson" userId="9311b3db184b81f9" providerId="LiveId" clId="{1DAEA76C-F132-4781-AF73-86F857767D9E}" dt="2022-12-22T02:47:01.892" v="5302" actId="47"/>
        <pc:sldMkLst>
          <pc:docMk/>
          <pc:sldMk cId="683915739" sldId="372"/>
        </pc:sldMkLst>
        <pc:spChg chg="del">
          <ac:chgData name="Seth Petry-Johnson" userId="9311b3db184b81f9" providerId="LiveId" clId="{1DAEA76C-F132-4781-AF73-86F857767D9E}" dt="2022-12-22T02:07:34.072" v="4654" actId="478"/>
          <ac:spMkLst>
            <pc:docMk/>
            <pc:sldMk cId="683915739" sldId="372"/>
            <ac:spMk id="4" creationId="{96E0DBCE-DC4B-F1CC-C8F7-BF0D3A80A35C}"/>
          </ac:spMkLst>
        </pc:spChg>
        <pc:spChg chg="add mod">
          <ac:chgData name="Seth Petry-Johnson" userId="9311b3db184b81f9" providerId="LiveId" clId="{1DAEA76C-F132-4781-AF73-86F857767D9E}" dt="2022-12-22T02:37:46.609" v="4929" actId="113"/>
          <ac:spMkLst>
            <pc:docMk/>
            <pc:sldMk cId="683915739" sldId="372"/>
            <ac:spMk id="12" creationId="{72F0E32C-3940-715E-2899-48EAC31E2524}"/>
          </ac:spMkLst>
        </pc:spChg>
        <pc:spChg chg="add mod">
          <ac:chgData name="Seth Petry-Johnson" userId="9311b3db184b81f9" providerId="LiveId" clId="{1DAEA76C-F132-4781-AF73-86F857767D9E}" dt="2022-12-22T02:39:13.578" v="4954" actId="1076"/>
          <ac:spMkLst>
            <pc:docMk/>
            <pc:sldMk cId="683915739" sldId="372"/>
            <ac:spMk id="15" creationId="{73527595-8C32-209F-D3B3-3AE05015F49B}"/>
          </ac:spMkLst>
        </pc:spChg>
        <pc:spChg chg="add mod">
          <ac:chgData name="Seth Petry-Johnson" userId="9311b3db184b81f9" providerId="LiveId" clId="{1DAEA76C-F132-4781-AF73-86F857767D9E}" dt="2022-12-22T02:46:18.128" v="5298" actId="207"/>
          <ac:spMkLst>
            <pc:docMk/>
            <pc:sldMk cId="683915739" sldId="372"/>
            <ac:spMk id="23" creationId="{A8F5F88B-4E0E-4D82-9A32-4B7268911CA3}"/>
          </ac:spMkLst>
        </pc:spChg>
        <pc:spChg chg="add mod">
          <ac:chgData name="Seth Petry-Johnson" userId="9311b3db184b81f9" providerId="LiveId" clId="{1DAEA76C-F132-4781-AF73-86F857767D9E}" dt="2022-12-22T02:46:18.128" v="5298" actId="207"/>
          <ac:spMkLst>
            <pc:docMk/>
            <pc:sldMk cId="683915739" sldId="372"/>
            <ac:spMk id="27" creationId="{841C693E-9A79-4FE7-29DA-CE246D5285CA}"/>
          </ac:spMkLst>
        </pc:spChg>
        <pc:spChg chg="add mod">
          <ac:chgData name="Seth Petry-Johnson" userId="9311b3db184b81f9" providerId="LiveId" clId="{1DAEA76C-F132-4781-AF73-86F857767D9E}" dt="2022-12-22T02:39:00.844" v="4949" actId="14100"/>
          <ac:spMkLst>
            <pc:docMk/>
            <pc:sldMk cId="683915739" sldId="372"/>
            <ac:spMk id="28" creationId="{5FFE11E1-18B5-76E1-3995-02250970D35A}"/>
          </ac:spMkLst>
        </pc:spChg>
        <pc:spChg chg="add mod">
          <ac:chgData name="Seth Petry-Johnson" userId="9311b3db184b81f9" providerId="LiveId" clId="{1DAEA76C-F132-4781-AF73-86F857767D9E}" dt="2022-12-22T02:38:54.225" v="4948" actId="20577"/>
          <ac:spMkLst>
            <pc:docMk/>
            <pc:sldMk cId="683915739" sldId="372"/>
            <ac:spMk id="29" creationId="{AF814FD8-1F02-2765-B6FB-1DA2A01F600E}"/>
          </ac:spMkLst>
        </pc:spChg>
        <pc:spChg chg="add del mod">
          <ac:chgData name="Seth Petry-Johnson" userId="9311b3db184b81f9" providerId="LiveId" clId="{1DAEA76C-F132-4781-AF73-86F857767D9E}" dt="2022-12-22T02:43:36.791" v="5281" actId="478"/>
          <ac:spMkLst>
            <pc:docMk/>
            <pc:sldMk cId="683915739" sldId="372"/>
            <ac:spMk id="31" creationId="{21B6D4A5-660F-5671-F6DC-50C3EA5ECCDF}"/>
          </ac:spMkLst>
        </pc:spChg>
        <pc:spChg chg="add del mod">
          <ac:chgData name="Seth Petry-Johnson" userId="9311b3db184b81f9" providerId="LiveId" clId="{1DAEA76C-F132-4781-AF73-86F857767D9E}" dt="2022-12-22T02:43:37.767" v="5282" actId="478"/>
          <ac:spMkLst>
            <pc:docMk/>
            <pc:sldMk cId="683915739" sldId="372"/>
            <ac:spMk id="32" creationId="{3339FCC9-15C6-8BC9-61A8-DD6BFAA0088F}"/>
          </ac:spMkLst>
        </pc:spChg>
        <pc:spChg chg="add mod">
          <ac:chgData name="Seth Petry-Johnson" userId="9311b3db184b81f9" providerId="LiveId" clId="{1DAEA76C-F132-4781-AF73-86F857767D9E}" dt="2022-12-22T02:45:57.345" v="5296"/>
          <ac:spMkLst>
            <pc:docMk/>
            <pc:sldMk cId="683915739" sldId="372"/>
            <ac:spMk id="33" creationId="{7A3E2FEA-E768-ED3D-6290-F6D7501BA7CA}"/>
          </ac:spMkLst>
        </pc:spChg>
        <pc:spChg chg="add mod">
          <ac:chgData name="Seth Petry-Johnson" userId="9311b3db184b81f9" providerId="LiveId" clId="{1DAEA76C-F132-4781-AF73-86F857767D9E}" dt="2022-12-22T02:45:57.345" v="5296"/>
          <ac:spMkLst>
            <pc:docMk/>
            <pc:sldMk cId="683915739" sldId="372"/>
            <ac:spMk id="34" creationId="{E92AAE37-AE4E-DCC3-2D5C-646018EA2033}"/>
          </ac:spMkLst>
        </pc:spChg>
        <pc:picChg chg="del mod">
          <ac:chgData name="Seth Petry-Johnson" userId="9311b3db184b81f9" providerId="LiveId" clId="{1DAEA76C-F132-4781-AF73-86F857767D9E}" dt="2022-12-22T02:44:38.384" v="5287" actId="478"/>
          <ac:picMkLst>
            <pc:docMk/>
            <pc:sldMk cId="683915739" sldId="372"/>
            <ac:picMk id="2" creationId="{C9128715-EB88-B054-B5B3-F901D12E9241}"/>
          </ac:picMkLst>
        </pc:picChg>
        <pc:picChg chg="del">
          <ac:chgData name="Seth Petry-Johnson" userId="9311b3db184b81f9" providerId="LiveId" clId="{1DAEA76C-F132-4781-AF73-86F857767D9E}" dt="2022-12-22T02:07:47.683" v="4732" actId="478"/>
          <ac:picMkLst>
            <pc:docMk/>
            <pc:sldMk cId="683915739" sldId="372"/>
            <ac:picMk id="6" creationId="{902C2EF1-4516-53BA-A72A-410799BEA361}"/>
          </ac:picMkLst>
        </pc:picChg>
        <pc:picChg chg="add del mod">
          <ac:chgData name="Seth Petry-Johnson" userId="9311b3db184b81f9" providerId="LiveId" clId="{1DAEA76C-F132-4781-AF73-86F857767D9E}" dt="2022-12-22T02:08:12.907" v="4736" actId="478"/>
          <ac:picMkLst>
            <pc:docMk/>
            <pc:sldMk cId="683915739" sldId="372"/>
            <ac:picMk id="8" creationId="{6BBC685B-4DA5-A42A-AFFB-FB519C9403C9}"/>
          </ac:picMkLst>
        </pc:picChg>
        <pc:picChg chg="add mod">
          <ac:chgData name="Seth Petry-Johnson" userId="9311b3db184b81f9" providerId="LiveId" clId="{1DAEA76C-F132-4781-AF73-86F857767D9E}" dt="2022-12-22T02:08:32.364" v="4739" actId="14100"/>
          <ac:picMkLst>
            <pc:docMk/>
            <pc:sldMk cId="683915739" sldId="372"/>
            <ac:picMk id="11" creationId="{E53C8130-DF8D-568D-AA78-ECD3937709E7}"/>
          </ac:picMkLst>
        </pc:picChg>
        <pc:picChg chg="add mod">
          <ac:chgData name="Seth Petry-Johnson" userId="9311b3db184b81f9" providerId="LiveId" clId="{1DAEA76C-F132-4781-AF73-86F857767D9E}" dt="2022-12-22T02:12:56.807" v="4923" actId="1076"/>
          <ac:picMkLst>
            <pc:docMk/>
            <pc:sldMk cId="683915739" sldId="372"/>
            <ac:picMk id="14" creationId="{5369063E-BF0F-7E41-2BE6-1AFF41F52F58}"/>
          </ac:picMkLst>
        </pc:picChg>
        <pc:picChg chg="add mod">
          <ac:chgData name="Seth Petry-Johnson" userId="9311b3db184b81f9" providerId="LiveId" clId="{1DAEA76C-F132-4781-AF73-86F857767D9E}" dt="2022-12-22T02:46:05.749" v="5297"/>
          <ac:picMkLst>
            <pc:docMk/>
            <pc:sldMk cId="683915739" sldId="372"/>
            <ac:picMk id="18" creationId="{1C114426-856B-12C3-EB89-E1A75834842F}"/>
          </ac:picMkLst>
        </pc:picChg>
        <pc:picChg chg="add mod">
          <ac:chgData name="Seth Petry-Johnson" userId="9311b3db184b81f9" providerId="LiveId" clId="{1DAEA76C-F132-4781-AF73-86F857767D9E}" dt="2022-12-22T02:46:05.749" v="5297"/>
          <ac:picMkLst>
            <pc:docMk/>
            <pc:sldMk cId="683915739" sldId="372"/>
            <ac:picMk id="25" creationId="{FEA6DA41-2B3F-9560-C315-7D9B3156F049}"/>
          </ac:picMkLst>
        </pc:picChg>
      </pc:sldChg>
      <pc:sldChg chg="addSp delSp modSp add mod ord modTransition modAnim">
        <pc:chgData name="Seth Petry-Johnson" userId="9311b3db184b81f9" providerId="LiveId" clId="{1DAEA76C-F132-4781-AF73-86F857767D9E}" dt="2022-12-22T02:42:46.732" v="5198"/>
        <pc:sldMkLst>
          <pc:docMk/>
          <pc:sldMk cId="1083977950" sldId="373"/>
        </pc:sldMkLst>
        <pc:spChg chg="add mod">
          <ac:chgData name="Seth Petry-Johnson" userId="9311b3db184b81f9" providerId="LiveId" clId="{1DAEA76C-F132-4781-AF73-86F857767D9E}" dt="2022-12-22T02:42:40.832" v="5196" actId="1035"/>
          <ac:spMkLst>
            <pc:docMk/>
            <pc:sldMk cId="1083977950" sldId="373"/>
            <ac:spMk id="4" creationId="{E5382131-995B-E7FB-456B-F723E0EB6E0D}"/>
          </ac:spMkLst>
        </pc:spChg>
        <pc:spChg chg="mod ord">
          <ac:chgData name="Seth Petry-Johnson" userId="9311b3db184b81f9" providerId="LiveId" clId="{1DAEA76C-F132-4781-AF73-86F857767D9E}" dt="2022-12-22T02:42:02.701" v="5037" actId="13244"/>
          <ac:spMkLst>
            <pc:docMk/>
            <pc:sldMk cId="1083977950" sldId="373"/>
            <ac:spMk id="12" creationId="{72F0E32C-3940-715E-2899-48EAC31E2524}"/>
          </ac:spMkLst>
        </pc:spChg>
        <pc:spChg chg="mod ord">
          <ac:chgData name="Seth Petry-Johnson" userId="9311b3db184b81f9" providerId="LiveId" clId="{1DAEA76C-F132-4781-AF73-86F857767D9E}" dt="2022-12-22T02:42:02.701" v="5037" actId="13244"/>
          <ac:spMkLst>
            <pc:docMk/>
            <pc:sldMk cId="1083977950" sldId="373"/>
            <ac:spMk id="15" creationId="{73527595-8C32-209F-D3B3-3AE05015F49B}"/>
          </ac:spMkLst>
        </pc:spChg>
        <pc:spChg chg="add del mod ord">
          <ac:chgData name="Seth Petry-Johnson" userId="9311b3db184b81f9" providerId="LiveId" clId="{1DAEA76C-F132-4781-AF73-86F857767D9E}" dt="2022-12-22T02:42:02.701" v="5037" actId="13244"/>
          <ac:spMkLst>
            <pc:docMk/>
            <pc:sldMk cId="1083977950" sldId="373"/>
            <ac:spMk id="23" creationId="{A8F5F88B-4E0E-4D82-9A32-4B7268911CA3}"/>
          </ac:spMkLst>
        </pc:spChg>
        <pc:spChg chg="mod ord">
          <ac:chgData name="Seth Petry-Johnson" userId="9311b3db184b81f9" providerId="LiveId" clId="{1DAEA76C-F132-4781-AF73-86F857767D9E}" dt="2022-12-22T02:42:02.701" v="5037" actId="13244"/>
          <ac:spMkLst>
            <pc:docMk/>
            <pc:sldMk cId="1083977950" sldId="373"/>
            <ac:spMk id="27" creationId="{841C693E-9A79-4FE7-29DA-CE246D5285CA}"/>
          </ac:spMkLst>
        </pc:spChg>
        <pc:spChg chg="del">
          <ac:chgData name="Seth Petry-Johnson" userId="9311b3db184b81f9" providerId="LiveId" clId="{1DAEA76C-F132-4781-AF73-86F857767D9E}" dt="2022-12-22T02:40:32.978" v="5019" actId="478"/>
          <ac:spMkLst>
            <pc:docMk/>
            <pc:sldMk cId="1083977950" sldId="373"/>
            <ac:spMk id="28" creationId="{5FFE11E1-18B5-76E1-3995-02250970D35A}"/>
          </ac:spMkLst>
        </pc:spChg>
        <pc:spChg chg="del">
          <ac:chgData name="Seth Petry-Johnson" userId="9311b3db184b81f9" providerId="LiveId" clId="{1DAEA76C-F132-4781-AF73-86F857767D9E}" dt="2022-12-22T02:40:40.106" v="5024" actId="478"/>
          <ac:spMkLst>
            <pc:docMk/>
            <pc:sldMk cId="1083977950" sldId="373"/>
            <ac:spMk id="29" creationId="{AF814FD8-1F02-2765-B6FB-1DA2A01F600E}"/>
          </ac:spMkLst>
        </pc:spChg>
        <pc:spChg chg="del">
          <ac:chgData name="Seth Petry-Johnson" userId="9311b3db184b81f9" providerId="LiveId" clId="{1DAEA76C-F132-4781-AF73-86F857767D9E}" dt="2022-12-22T02:40:38.551" v="5023" actId="478"/>
          <ac:spMkLst>
            <pc:docMk/>
            <pc:sldMk cId="1083977950" sldId="373"/>
            <ac:spMk id="31" creationId="{21B6D4A5-660F-5671-F6DC-50C3EA5ECCDF}"/>
          </ac:spMkLst>
        </pc:spChg>
        <pc:spChg chg="del">
          <ac:chgData name="Seth Petry-Johnson" userId="9311b3db184b81f9" providerId="LiveId" clId="{1DAEA76C-F132-4781-AF73-86F857767D9E}" dt="2022-12-22T02:40:37.304" v="5022" actId="478"/>
          <ac:spMkLst>
            <pc:docMk/>
            <pc:sldMk cId="1083977950" sldId="373"/>
            <ac:spMk id="32" creationId="{3339FCC9-15C6-8BC9-61A8-DD6BFAA0088F}"/>
          </ac:spMkLst>
        </pc:spChg>
        <pc:picChg chg="mod ord">
          <ac:chgData name="Seth Petry-Johnson" userId="9311b3db184b81f9" providerId="LiveId" clId="{1DAEA76C-F132-4781-AF73-86F857767D9E}" dt="2022-12-22T02:42:02.701" v="5037" actId="13244"/>
          <ac:picMkLst>
            <pc:docMk/>
            <pc:sldMk cId="1083977950" sldId="373"/>
            <ac:picMk id="11" creationId="{E53C8130-DF8D-568D-AA78-ECD3937709E7}"/>
          </ac:picMkLst>
        </pc:picChg>
        <pc:picChg chg="mod ord">
          <ac:chgData name="Seth Petry-Johnson" userId="9311b3db184b81f9" providerId="LiveId" clId="{1DAEA76C-F132-4781-AF73-86F857767D9E}" dt="2022-12-22T02:42:02.701" v="5037" actId="13244"/>
          <ac:picMkLst>
            <pc:docMk/>
            <pc:sldMk cId="1083977950" sldId="373"/>
            <ac:picMk id="14" creationId="{5369063E-BF0F-7E41-2BE6-1AFF41F52F58}"/>
          </ac:picMkLst>
        </pc:picChg>
        <pc:picChg chg="mod ord">
          <ac:chgData name="Seth Petry-Johnson" userId="9311b3db184b81f9" providerId="LiveId" clId="{1DAEA76C-F132-4781-AF73-86F857767D9E}" dt="2022-12-22T02:42:02.701" v="5037" actId="13244"/>
          <ac:picMkLst>
            <pc:docMk/>
            <pc:sldMk cId="1083977950" sldId="373"/>
            <ac:picMk id="18" creationId="{1C114426-856B-12C3-EB89-E1A75834842F}"/>
          </ac:picMkLst>
        </pc:picChg>
        <pc:picChg chg="mod ord">
          <ac:chgData name="Seth Petry-Johnson" userId="9311b3db184b81f9" providerId="LiveId" clId="{1DAEA76C-F132-4781-AF73-86F857767D9E}" dt="2022-12-22T02:42:02.701" v="5037" actId="13244"/>
          <ac:picMkLst>
            <pc:docMk/>
            <pc:sldMk cId="1083977950" sldId="373"/>
            <ac:picMk id="25" creationId="{FEA6DA41-2B3F-9560-C315-7D9B3156F049}"/>
          </ac:picMkLst>
        </pc:picChg>
      </pc:sldChg>
      <pc:sldChg chg="delSp add del mod">
        <pc:chgData name="Seth Petry-Johnson" userId="9311b3db184b81f9" providerId="LiveId" clId="{1DAEA76C-F132-4781-AF73-86F857767D9E}" dt="2022-12-22T02:47:05.772" v="5303" actId="47"/>
        <pc:sldMkLst>
          <pc:docMk/>
          <pc:sldMk cId="248494546" sldId="374"/>
        </pc:sldMkLst>
        <pc:picChg chg="del">
          <ac:chgData name="Seth Petry-Johnson" userId="9311b3db184b81f9" providerId="LiveId" clId="{1DAEA76C-F132-4781-AF73-86F857767D9E}" dt="2022-12-22T02:44:31.088" v="5286" actId="478"/>
          <ac:picMkLst>
            <pc:docMk/>
            <pc:sldMk cId="248494546" sldId="374"/>
            <ac:picMk id="2" creationId="{C9128715-EB88-B054-B5B3-F901D12E9241}"/>
          </ac:picMkLst>
        </pc:picChg>
      </pc:sldChg>
      <pc:sldChg chg="addSp delSp modSp add mod modTransition">
        <pc:chgData name="Seth Petry-Johnson" userId="9311b3db184b81f9" providerId="LiveId" clId="{1DAEA76C-F132-4781-AF73-86F857767D9E}" dt="2022-12-22T02:47:54.110" v="5308" actId="962"/>
        <pc:sldMkLst>
          <pc:docMk/>
          <pc:sldMk cId="2211494777" sldId="375"/>
        </pc:sldMkLst>
        <pc:spChg chg="del">
          <ac:chgData name="Seth Petry-Johnson" userId="9311b3db184b81f9" providerId="LiveId" clId="{1DAEA76C-F132-4781-AF73-86F857767D9E}" dt="2022-12-22T02:45:18.271" v="5291" actId="478"/>
          <ac:spMkLst>
            <pc:docMk/>
            <pc:sldMk cId="2211494777" sldId="375"/>
            <ac:spMk id="4" creationId="{E5382131-995B-E7FB-456B-F723E0EB6E0D}"/>
          </ac:spMkLst>
        </pc:spChg>
        <pc:spChg chg="add mod">
          <ac:chgData name="Seth Petry-Johnson" userId="9311b3db184b81f9" providerId="LiveId" clId="{1DAEA76C-F132-4781-AF73-86F857767D9E}" dt="2022-12-22T02:47:54.110" v="5308" actId="962"/>
          <ac:spMkLst>
            <pc:docMk/>
            <pc:sldMk cId="2211494777" sldId="375"/>
            <ac:spMk id="6" creationId="{EBEE261C-3A7A-A854-C5FE-9D45BE58CC4B}"/>
          </ac:spMkLst>
        </pc:spChg>
        <pc:spChg chg="add mod">
          <ac:chgData name="Seth Petry-Johnson" userId="9311b3db184b81f9" providerId="LiveId" clId="{1DAEA76C-F132-4781-AF73-86F857767D9E}" dt="2022-12-22T02:45:11.793" v="5289"/>
          <ac:spMkLst>
            <pc:docMk/>
            <pc:sldMk cId="2211494777" sldId="375"/>
            <ac:spMk id="7" creationId="{580C2C34-8C1A-18DD-6A46-77FF83248B4B}"/>
          </ac:spMkLst>
        </pc:spChg>
        <pc:spChg chg="mod">
          <ac:chgData name="Seth Petry-Johnson" userId="9311b3db184b81f9" providerId="LiveId" clId="{1DAEA76C-F132-4781-AF73-86F857767D9E}" dt="2022-12-22T02:45:32.901" v="5293" actId="207"/>
          <ac:spMkLst>
            <pc:docMk/>
            <pc:sldMk cId="2211494777" sldId="375"/>
            <ac:spMk id="23" creationId="{A8F5F88B-4E0E-4D82-9A32-4B7268911CA3}"/>
          </ac:spMkLst>
        </pc:spChg>
        <pc:spChg chg="mod">
          <ac:chgData name="Seth Petry-Johnson" userId="9311b3db184b81f9" providerId="LiveId" clId="{1DAEA76C-F132-4781-AF73-86F857767D9E}" dt="2022-12-22T02:45:32.901" v="5293" actId="207"/>
          <ac:spMkLst>
            <pc:docMk/>
            <pc:sldMk cId="2211494777" sldId="375"/>
            <ac:spMk id="27" creationId="{841C693E-9A79-4FE7-29DA-CE246D5285CA}"/>
          </ac:spMkLst>
        </pc:spChg>
        <pc:picChg chg="del">
          <ac:chgData name="Seth Petry-Johnson" userId="9311b3db184b81f9" providerId="LiveId" clId="{1DAEA76C-F132-4781-AF73-86F857767D9E}" dt="2022-12-22T02:45:16.952" v="5290" actId="478"/>
          <ac:picMkLst>
            <pc:docMk/>
            <pc:sldMk cId="2211494777" sldId="375"/>
            <ac:picMk id="2" creationId="{C9128715-EB88-B054-B5B3-F901D12E9241}"/>
          </ac:picMkLst>
        </pc:picChg>
        <pc:picChg chg="mod">
          <ac:chgData name="Seth Petry-Johnson" userId="9311b3db184b81f9" providerId="LiveId" clId="{1DAEA76C-F132-4781-AF73-86F857767D9E}" dt="2022-12-22T02:45:28.085" v="5292"/>
          <ac:picMkLst>
            <pc:docMk/>
            <pc:sldMk cId="2211494777" sldId="375"/>
            <ac:picMk id="18" creationId="{1C114426-856B-12C3-EB89-E1A75834842F}"/>
          </ac:picMkLst>
        </pc:picChg>
        <pc:picChg chg="mod">
          <ac:chgData name="Seth Petry-Johnson" userId="9311b3db184b81f9" providerId="LiveId" clId="{1DAEA76C-F132-4781-AF73-86F857767D9E}" dt="2022-12-22T02:45:28.085" v="5292"/>
          <ac:picMkLst>
            <pc:docMk/>
            <pc:sldMk cId="2211494777" sldId="375"/>
            <ac:picMk id="25" creationId="{FEA6DA41-2B3F-9560-C315-7D9B3156F049}"/>
          </ac:picMkLst>
        </pc:picChg>
      </pc:sldChg>
      <pc:sldChg chg="addSp modSp add mod">
        <pc:chgData name="Seth Petry-Johnson" userId="9311b3db184b81f9" providerId="LiveId" clId="{1DAEA76C-F132-4781-AF73-86F857767D9E}" dt="2022-12-22T02:48:00.511" v="5309" actId="962"/>
        <pc:sldMkLst>
          <pc:docMk/>
          <pc:sldMk cId="939375420" sldId="376"/>
        </pc:sldMkLst>
        <pc:spChg chg="add mod">
          <ac:chgData name="Seth Petry-Johnson" userId="9311b3db184b81f9" providerId="LiveId" clId="{1DAEA76C-F132-4781-AF73-86F857767D9E}" dt="2022-12-22T02:46:41.331" v="5299"/>
          <ac:spMkLst>
            <pc:docMk/>
            <pc:sldMk cId="939375420" sldId="376"/>
            <ac:spMk id="2" creationId="{236B5358-FAD2-ECFB-62D3-9FF9BCAF1CD9}"/>
          </ac:spMkLst>
        </pc:spChg>
        <pc:spChg chg="add mod">
          <ac:chgData name="Seth Petry-Johnson" userId="9311b3db184b81f9" providerId="LiveId" clId="{1DAEA76C-F132-4781-AF73-86F857767D9E}" dt="2022-12-22T02:46:41.331" v="5299"/>
          <ac:spMkLst>
            <pc:docMk/>
            <pc:sldMk cId="939375420" sldId="376"/>
            <ac:spMk id="4" creationId="{E6726939-A680-DA7D-E03F-6A0D2EF0C9AC}"/>
          </ac:spMkLst>
        </pc:spChg>
        <pc:spChg chg="mod">
          <ac:chgData name="Seth Petry-Johnson" userId="9311b3db184b81f9" providerId="LiveId" clId="{1DAEA76C-F132-4781-AF73-86F857767D9E}" dt="2022-12-22T02:48:00.511" v="5309" actId="962"/>
          <ac:spMkLst>
            <pc:docMk/>
            <pc:sldMk cId="939375420" sldId="376"/>
            <ac:spMk id="6" creationId="{EBEE261C-3A7A-A854-C5FE-9D45BE58CC4B}"/>
          </ac:spMkLst>
        </pc:spChg>
        <pc:spChg chg="mod">
          <ac:chgData name="Seth Petry-Johnson" userId="9311b3db184b81f9" providerId="LiveId" clId="{1DAEA76C-F132-4781-AF73-86F857767D9E}" dt="2022-12-22T02:46:58.666" v="5301" actId="207"/>
          <ac:spMkLst>
            <pc:docMk/>
            <pc:sldMk cId="939375420" sldId="376"/>
            <ac:spMk id="23" creationId="{A8F5F88B-4E0E-4D82-9A32-4B7268911CA3}"/>
          </ac:spMkLst>
        </pc:spChg>
        <pc:spChg chg="mod">
          <ac:chgData name="Seth Petry-Johnson" userId="9311b3db184b81f9" providerId="LiveId" clId="{1DAEA76C-F132-4781-AF73-86F857767D9E}" dt="2022-12-22T02:46:58.666" v="5301" actId="207"/>
          <ac:spMkLst>
            <pc:docMk/>
            <pc:sldMk cId="939375420" sldId="376"/>
            <ac:spMk id="27" creationId="{841C693E-9A79-4FE7-29DA-CE246D5285CA}"/>
          </ac:spMkLst>
        </pc:spChg>
        <pc:picChg chg="mod">
          <ac:chgData name="Seth Petry-Johnson" userId="9311b3db184b81f9" providerId="LiveId" clId="{1DAEA76C-F132-4781-AF73-86F857767D9E}" dt="2022-12-22T02:46:52.874" v="5300"/>
          <ac:picMkLst>
            <pc:docMk/>
            <pc:sldMk cId="939375420" sldId="376"/>
            <ac:picMk id="18" creationId="{1C114426-856B-12C3-EB89-E1A75834842F}"/>
          </ac:picMkLst>
        </pc:picChg>
        <pc:picChg chg="mod">
          <ac:chgData name="Seth Petry-Johnson" userId="9311b3db184b81f9" providerId="LiveId" clId="{1DAEA76C-F132-4781-AF73-86F857767D9E}" dt="2022-12-22T02:46:52.874" v="5300"/>
          <ac:picMkLst>
            <pc:docMk/>
            <pc:sldMk cId="939375420" sldId="376"/>
            <ac:picMk id="25" creationId="{FEA6DA41-2B3F-9560-C315-7D9B3156F049}"/>
          </ac:picMkLst>
        </pc:picChg>
      </pc:sldChg>
      <pc:sldChg chg="addSp delSp modSp add mod">
        <pc:chgData name="Seth Petry-Johnson" userId="9311b3db184b81f9" providerId="LiveId" clId="{1DAEA76C-F132-4781-AF73-86F857767D9E}" dt="2022-12-26T17:20:37.313" v="5680" actId="1037"/>
        <pc:sldMkLst>
          <pc:docMk/>
          <pc:sldMk cId="1834273493" sldId="377"/>
        </pc:sldMkLst>
        <pc:spChg chg="del">
          <ac:chgData name="Seth Petry-Johnson" userId="9311b3db184b81f9" providerId="LiveId" clId="{1DAEA76C-F132-4781-AF73-86F857767D9E}" dt="2022-12-22T02:48:22.080" v="5312" actId="478"/>
          <ac:spMkLst>
            <pc:docMk/>
            <pc:sldMk cId="1834273493" sldId="377"/>
            <ac:spMk id="2" creationId="{236B5358-FAD2-ECFB-62D3-9FF9BCAF1CD9}"/>
          </ac:spMkLst>
        </pc:spChg>
        <pc:spChg chg="del">
          <ac:chgData name="Seth Petry-Johnson" userId="9311b3db184b81f9" providerId="LiveId" clId="{1DAEA76C-F132-4781-AF73-86F857767D9E}" dt="2022-12-22T02:48:20.088" v="5311" actId="478"/>
          <ac:spMkLst>
            <pc:docMk/>
            <pc:sldMk cId="1834273493" sldId="377"/>
            <ac:spMk id="4" creationId="{E6726939-A680-DA7D-E03F-6A0D2EF0C9AC}"/>
          </ac:spMkLst>
        </pc:spChg>
        <pc:spChg chg="mod">
          <ac:chgData name="Seth Petry-Johnson" userId="9311b3db184b81f9" providerId="LiveId" clId="{1DAEA76C-F132-4781-AF73-86F857767D9E}" dt="2022-12-22T02:48:26.047" v="5313" actId="14100"/>
          <ac:spMkLst>
            <pc:docMk/>
            <pc:sldMk cId="1834273493" sldId="377"/>
            <ac:spMk id="6" creationId="{EBEE261C-3A7A-A854-C5FE-9D45BE58CC4B}"/>
          </ac:spMkLst>
        </pc:spChg>
        <pc:spChg chg="mod">
          <ac:chgData name="Seth Petry-Johnson" userId="9311b3db184b81f9" providerId="LiveId" clId="{1DAEA76C-F132-4781-AF73-86F857767D9E}" dt="2022-12-22T02:49:09.232" v="5396" actId="1076"/>
          <ac:spMkLst>
            <pc:docMk/>
            <pc:sldMk cId="1834273493" sldId="377"/>
            <ac:spMk id="7" creationId="{580C2C34-8C1A-18DD-6A46-77FF83248B4B}"/>
          </ac:spMkLst>
        </pc:spChg>
        <pc:picChg chg="add mod">
          <ac:chgData name="Seth Petry-Johnson" userId="9311b3db184b81f9" providerId="LiveId" clId="{1DAEA76C-F132-4781-AF73-86F857767D9E}" dt="2022-12-26T17:20:37.313" v="5680" actId="1037"/>
          <ac:picMkLst>
            <pc:docMk/>
            <pc:sldMk cId="1834273493" sldId="377"/>
            <ac:picMk id="2" creationId="{3899832F-77F7-750E-CAFA-5DD879F8F775}"/>
          </ac:picMkLst>
        </pc:picChg>
      </pc:sldChg>
      <pc:sldChg chg="addSp delSp modSp add del mod modTransition modNotesTx">
        <pc:chgData name="Seth Petry-Johnson" userId="9311b3db184b81f9" providerId="LiveId" clId="{1DAEA76C-F132-4781-AF73-86F857767D9E}" dt="2022-12-26T17:21:28.972" v="5684" actId="47"/>
        <pc:sldMkLst>
          <pc:docMk/>
          <pc:sldMk cId="2498234911" sldId="378"/>
        </pc:sldMkLst>
        <pc:spChg chg="del">
          <ac:chgData name="Seth Petry-Johnson" userId="9311b3db184b81f9" providerId="LiveId" clId="{1DAEA76C-F132-4781-AF73-86F857767D9E}" dt="2022-12-26T17:17:58.097" v="5406" actId="478"/>
          <ac:spMkLst>
            <pc:docMk/>
            <pc:sldMk cId="2498234911" sldId="378"/>
            <ac:spMk id="6" creationId="{EBEE261C-3A7A-A854-C5FE-9D45BE58CC4B}"/>
          </ac:spMkLst>
        </pc:spChg>
        <pc:spChg chg="del">
          <ac:chgData name="Seth Petry-Johnson" userId="9311b3db184b81f9" providerId="LiveId" clId="{1DAEA76C-F132-4781-AF73-86F857767D9E}" dt="2022-12-26T17:17:46.315" v="5403" actId="478"/>
          <ac:spMkLst>
            <pc:docMk/>
            <pc:sldMk cId="2498234911" sldId="378"/>
            <ac:spMk id="7" creationId="{580C2C34-8C1A-18DD-6A46-77FF83248B4B}"/>
          </ac:spMkLst>
        </pc:spChg>
        <pc:spChg chg="del mod">
          <ac:chgData name="Seth Petry-Johnson" userId="9311b3db184b81f9" providerId="LiveId" clId="{1DAEA76C-F132-4781-AF73-86F857767D9E}" dt="2022-12-26T17:17:57.196" v="5405" actId="478"/>
          <ac:spMkLst>
            <pc:docMk/>
            <pc:sldMk cId="2498234911" sldId="378"/>
            <ac:spMk id="12" creationId="{72F0E32C-3940-715E-2899-48EAC31E2524}"/>
          </ac:spMkLst>
        </pc:spChg>
        <pc:spChg chg="del">
          <ac:chgData name="Seth Petry-Johnson" userId="9311b3db184b81f9" providerId="LiveId" clId="{1DAEA76C-F132-4781-AF73-86F857767D9E}" dt="2022-12-26T17:18:01.897" v="5411" actId="478"/>
          <ac:spMkLst>
            <pc:docMk/>
            <pc:sldMk cId="2498234911" sldId="378"/>
            <ac:spMk id="15" creationId="{73527595-8C32-209F-D3B3-3AE05015F49B}"/>
          </ac:spMkLst>
        </pc:spChg>
        <pc:spChg chg="del">
          <ac:chgData name="Seth Petry-Johnson" userId="9311b3db184b81f9" providerId="LiveId" clId="{1DAEA76C-F132-4781-AF73-86F857767D9E}" dt="2022-12-26T17:18:02.916" v="5412" actId="478"/>
          <ac:spMkLst>
            <pc:docMk/>
            <pc:sldMk cId="2498234911" sldId="378"/>
            <ac:spMk id="23" creationId="{A8F5F88B-4E0E-4D82-9A32-4B7268911CA3}"/>
          </ac:spMkLst>
        </pc:spChg>
        <pc:spChg chg="del">
          <ac:chgData name="Seth Petry-Johnson" userId="9311b3db184b81f9" providerId="LiveId" clId="{1DAEA76C-F132-4781-AF73-86F857767D9E}" dt="2022-12-26T17:18:03.955" v="5413" actId="478"/>
          <ac:spMkLst>
            <pc:docMk/>
            <pc:sldMk cId="2498234911" sldId="378"/>
            <ac:spMk id="27" creationId="{841C693E-9A79-4FE7-29DA-CE246D5285CA}"/>
          </ac:spMkLst>
        </pc:spChg>
        <pc:picChg chg="del">
          <ac:chgData name="Seth Petry-Johnson" userId="9311b3db184b81f9" providerId="LiveId" clId="{1DAEA76C-F132-4781-AF73-86F857767D9E}" dt="2022-12-26T17:17:58.905" v="5407" actId="478"/>
          <ac:picMkLst>
            <pc:docMk/>
            <pc:sldMk cId="2498234911" sldId="378"/>
            <ac:picMk id="11" creationId="{E53C8130-DF8D-568D-AA78-ECD3937709E7}"/>
          </ac:picMkLst>
        </pc:picChg>
        <pc:picChg chg="del">
          <ac:chgData name="Seth Petry-Johnson" userId="9311b3db184b81f9" providerId="LiveId" clId="{1DAEA76C-F132-4781-AF73-86F857767D9E}" dt="2022-12-26T17:17:59.547" v="5408" actId="478"/>
          <ac:picMkLst>
            <pc:docMk/>
            <pc:sldMk cId="2498234911" sldId="378"/>
            <ac:picMk id="14" creationId="{5369063E-BF0F-7E41-2BE6-1AFF41F52F58}"/>
          </ac:picMkLst>
        </pc:picChg>
        <pc:picChg chg="del">
          <ac:chgData name="Seth Petry-Johnson" userId="9311b3db184b81f9" providerId="LiveId" clId="{1DAEA76C-F132-4781-AF73-86F857767D9E}" dt="2022-12-26T17:18:00.099" v="5409" actId="478"/>
          <ac:picMkLst>
            <pc:docMk/>
            <pc:sldMk cId="2498234911" sldId="378"/>
            <ac:picMk id="18" creationId="{1C114426-856B-12C3-EB89-E1A75834842F}"/>
          </ac:picMkLst>
        </pc:picChg>
        <pc:picChg chg="del">
          <ac:chgData name="Seth Petry-Johnson" userId="9311b3db184b81f9" providerId="LiveId" clId="{1DAEA76C-F132-4781-AF73-86F857767D9E}" dt="2022-12-26T17:18:00.698" v="5410" actId="478"/>
          <ac:picMkLst>
            <pc:docMk/>
            <pc:sldMk cId="2498234911" sldId="378"/>
            <ac:picMk id="25" creationId="{FEA6DA41-2B3F-9560-C315-7D9B3156F049}"/>
          </ac:picMkLst>
        </pc:picChg>
        <pc:picChg chg="add mod">
          <ac:chgData name="Seth Petry-Johnson" userId="9311b3db184b81f9" providerId="LiveId" clId="{1DAEA76C-F132-4781-AF73-86F857767D9E}" dt="2022-12-26T17:18:07.575" v="5414" actId="1076"/>
          <ac:picMkLst>
            <pc:docMk/>
            <pc:sldMk cId="2498234911" sldId="378"/>
            <ac:picMk id="1026" creationId="{F82E4559-A595-4A8A-879C-D84E119E0762}"/>
          </ac:picMkLst>
        </pc:picChg>
      </pc:sldChg>
      <pc:sldChg chg="addSp modSp add mod modTransition">
        <pc:chgData name="Seth Petry-Johnson" userId="9311b3db184b81f9" providerId="LiveId" clId="{1DAEA76C-F132-4781-AF73-86F857767D9E}" dt="2022-12-26T17:21:14.441" v="5683" actId="14100"/>
        <pc:sldMkLst>
          <pc:docMk/>
          <pc:sldMk cId="2696503825" sldId="379"/>
        </pc:sldMkLst>
        <pc:spChg chg="mod">
          <ac:chgData name="Seth Petry-Johnson" userId="9311b3db184b81f9" providerId="LiveId" clId="{1DAEA76C-F132-4781-AF73-86F857767D9E}" dt="2022-12-26T17:19:32.868" v="5539" actId="1038"/>
          <ac:spMkLst>
            <pc:docMk/>
            <pc:sldMk cId="2696503825" sldId="379"/>
            <ac:spMk id="6" creationId="{EBEE261C-3A7A-A854-C5FE-9D45BE58CC4B}"/>
          </ac:spMkLst>
        </pc:spChg>
        <pc:spChg chg="mod">
          <ac:chgData name="Seth Petry-Johnson" userId="9311b3db184b81f9" providerId="LiveId" clId="{1DAEA76C-F132-4781-AF73-86F857767D9E}" dt="2022-12-26T17:19:32.868" v="5539" actId="1038"/>
          <ac:spMkLst>
            <pc:docMk/>
            <pc:sldMk cId="2696503825" sldId="379"/>
            <ac:spMk id="7" creationId="{580C2C34-8C1A-18DD-6A46-77FF83248B4B}"/>
          </ac:spMkLst>
        </pc:spChg>
        <pc:spChg chg="mod">
          <ac:chgData name="Seth Petry-Johnson" userId="9311b3db184b81f9" providerId="LiveId" clId="{1DAEA76C-F132-4781-AF73-86F857767D9E}" dt="2022-12-26T17:19:32.868" v="5539" actId="1038"/>
          <ac:spMkLst>
            <pc:docMk/>
            <pc:sldMk cId="2696503825" sldId="379"/>
            <ac:spMk id="12" creationId="{72F0E32C-3940-715E-2899-48EAC31E2524}"/>
          </ac:spMkLst>
        </pc:spChg>
        <pc:spChg chg="mod">
          <ac:chgData name="Seth Petry-Johnson" userId="9311b3db184b81f9" providerId="LiveId" clId="{1DAEA76C-F132-4781-AF73-86F857767D9E}" dt="2022-12-26T17:19:32.868" v="5539" actId="1038"/>
          <ac:spMkLst>
            <pc:docMk/>
            <pc:sldMk cId="2696503825" sldId="379"/>
            <ac:spMk id="15" creationId="{73527595-8C32-209F-D3B3-3AE05015F49B}"/>
          </ac:spMkLst>
        </pc:spChg>
        <pc:spChg chg="mod">
          <ac:chgData name="Seth Petry-Johnson" userId="9311b3db184b81f9" providerId="LiveId" clId="{1DAEA76C-F132-4781-AF73-86F857767D9E}" dt="2022-12-26T17:19:32.868" v="5539" actId="1038"/>
          <ac:spMkLst>
            <pc:docMk/>
            <pc:sldMk cId="2696503825" sldId="379"/>
            <ac:spMk id="23" creationId="{A8F5F88B-4E0E-4D82-9A32-4B7268911CA3}"/>
          </ac:spMkLst>
        </pc:spChg>
        <pc:spChg chg="mod">
          <ac:chgData name="Seth Petry-Johnson" userId="9311b3db184b81f9" providerId="LiveId" clId="{1DAEA76C-F132-4781-AF73-86F857767D9E}" dt="2022-12-26T17:19:32.868" v="5539" actId="1038"/>
          <ac:spMkLst>
            <pc:docMk/>
            <pc:sldMk cId="2696503825" sldId="379"/>
            <ac:spMk id="27" creationId="{841C693E-9A79-4FE7-29DA-CE246D5285CA}"/>
          </ac:spMkLst>
        </pc:spChg>
        <pc:picChg chg="add mod">
          <ac:chgData name="Seth Petry-Johnson" userId="9311b3db184b81f9" providerId="LiveId" clId="{1DAEA76C-F132-4781-AF73-86F857767D9E}" dt="2022-12-26T17:21:14.441" v="5683" actId="14100"/>
          <ac:picMkLst>
            <pc:docMk/>
            <pc:sldMk cId="2696503825" sldId="379"/>
            <ac:picMk id="2" creationId="{DF5CBA52-5C98-49AD-F969-78DBD95E0719}"/>
          </ac:picMkLst>
        </pc:picChg>
        <pc:picChg chg="mod">
          <ac:chgData name="Seth Petry-Johnson" userId="9311b3db184b81f9" providerId="LiveId" clId="{1DAEA76C-F132-4781-AF73-86F857767D9E}" dt="2022-12-26T17:19:32.868" v="5539" actId="1038"/>
          <ac:picMkLst>
            <pc:docMk/>
            <pc:sldMk cId="2696503825" sldId="379"/>
            <ac:picMk id="11" creationId="{E53C8130-DF8D-568D-AA78-ECD3937709E7}"/>
          </ac:picMkLst>
        </pc:picChg>
        <pc:picChg chg="mod">
          <ac:chgData name="Seth Petry-Johnson" userId="9311b3db184b81f9" providerId="LiveId" clId="{1DAEA76C-F132-4781-AF73-86F857767D9E}" dt="2022-12-26T17:19:32.868" v="5539" actId="1038"/>
          <ac:picMkLst>
            <pc:docMk/>
            <pc:sldMk cId="2696503825" sldId="379"/>
            <ac:picMk id="14" creationId="{5369063E-BF0F-7E41-2BE6-1AFF41F52F58}"/>
          </ac:picMkLst>
        </pc:picChg>
        <pc:picChg chg="mod">
          <ac:chgData name="Seth Petry-Johnson" userId="9311b3db184b81f9" providerId="LiveId" clId="{1DAEA76C-F132-4781-AF73-86F857767D9E}" dt="2022-12-26T17:19:32.868" v="5539" actId="1038"/>
          <ac:picMkLst>
            <pc:docMk/>
            <pc:sldMk cId="2696503825" sldId="379"/>
            <ac:picMk id="18" creationId="{1C114426-856B-12C3-EB89-E1A75834842F}"/>
          </ac:picMkLst>
        </pc:picChg>
        <pc:picChg chg="mod">
          <ac:chgData name="Seth Petry-Johnson" userId="9311b3db184b81f9" providerId="LiveId" clId="{1DAEA76C-F132-4781-AF73-86F857767D9E}" dt="2022-12-26T17:19:32.868" v="5539" actId="1038"/>
          <ac:picMkLst>
            <pc:docMk/>
            <pc:sldMk cId="2696503825" sldId="379"/>
            <ac:picMk id="25" creationId="{FEA6DA41-2B3F-9560-C315-7D9B3156F049}"/>
          </ac:picMkLst>
        </pc:picChg>
      </pc:sldChg>
      <pc:sldChg chg="addSp delSp modSp add mod delAnim modAnim">
        <pc:chgData name="Seth Petry-Johnson" userId="9311b3db184b81f9" providerId="LiveId" clId="{1DAEA76C-F132-4781-AF73-86F857767D9E}" dt="2022-12-26T17:36:40.124" v="6209" actId="478"/>
        <pc:sldMkLst>
          <pc:docMk/>
          <pc:sldMk cId="2880907773" sldId="380"/>
        </pc:sldMkLst>
        <pc:spChg chg="add del mod ord">
          <ac:chgData name="Seth Petry-Johnson" userId="9311b3db184b81f9" providerId="LiveId" clId="{1DAEA76C-F132-4781-AF73-86F857767D9E}" dt="2022-12-26T17:25:25.194" v="5724" actId="478"/>
          <ac:spMkLst>
            <pc:docMk/>
            <pc:sldMk cId="2880907773" sldId="380"/>
            <ac:spMk id="4" creationId="{CBA27A0C-3449-53FA-EAA8-EC77A4A85BC0}"/>
          </ac:spMkLst>
        </pc:spChg>
        <pc:spChg chg="del">
          <ac:chgData name="Seth Petry-Johnson" userId="9311b3db184b81f9" providerId="LiveId" clId="{1DAEA76C-F132-4781-AF73-86F857767D9E}" dt="2022-12-26T17:23:35.107" v="5686" actId="478"/>
          <ac:spMkLst>
            <pc:docMk/>
            <pc:sldMk cId="2880907773" sldId="380"/>
            <ac:spMk id="6" creationId="{EBEE261C-3A7A-A854-C5FE-9D45BE58CC4B}"/>
          </ac:spMkLst>
        </pc:spChg>
        <pc:spChg chg="del">
          <ac:chgData name="Seth Petry-Johnson" userId="9311b3db184b81f9" providerId="LiveId" clId="{1DAEA76C-F132-4781-AF73-86F857767D9E}" dt="2022-12-26T17:23:35.107" v="5686" actId="478"/>
          <ac:spMkLst>
            <pc:docMk/>
            <pc:sldMk cId="2880907773" sldId="380"/>
            <ac:spMk id="7" creationId="{580C2C34-8C1A-18DD-6A46-77FF83248B4B}"/>
          </ac:spMkLst>
        </pc:spChg>
        <pc:spChg chg="add del mod ord">
          <ac:chgData name="Seth Petry-Johnson" userId="9311b3db184b81f9" providerId="LiveId" clId="{1DAEA76C-F132-4781-AF73-86F857767D9E}" dt="2022-12-26T17:36:40.124" v="6209" actId="478"/>
          <ac:spMkLst>
            <pc:docMk/>
            <pc:sldMk cId="2880907773" sldId="380"/>
            <ac:spMk id="8" creationId="{6B9B7554-E2B2-9229-4699-E4DF6E6F51ED}"/>
          </ac:spMkLst>
        </pc:spChg>
        <pc:spChg chg="add mod ord">
          <ac:chgData name="Seth Petry-Johnson" userId="9311b3db184b81f9" providerId="LiveId" clId="{1DAEA76C-F132-4781-AF73-86F857767D9E}" dt="2022-12-26T17:36:35.591" v="6208" actId="13244"/>
          <ac:spMkLst>
            <pc:docMk/>
            <pc:sldMk cId="2880907773" sldId="380"/>
            <ac:spMk id="10" creationId="{96618337-9D3D-DBBD-D45A-A178FEBB4251}"/>
          </ac:spMkLst>
        </pc:spChg>
        <pc:spChg chg="del">
          <ac:chgData name="Seth Petry-Johnson" userId="9311b3db184b81f9" providerId="LiveId" clId="{1DAEA76C-F132-4781-AF73-86F857767D9E}" dt="2022-12-26T17:23:35.107" v="5686" actId="478"/>
          <ac:spMkLst>
            <pc:docMk/>
            <pc:sldMk cId="2880907773" sldId="380"/>
            <ac:spMk id="12" creationId="{72F0E32C-3940-715E-2899-48EAC31E2524}"/>
          </ac:spMkLst>
        </pc:spChg>
        <pc:spChg chg="del">
          <ac:chgData name="Seth Petry-Johnson" userId="9311b3db184b81f9" providerId="LiveId" clId="{1DAEA76C-F132-4781-AF73-86F857767D9E}" dt="2022-12-26T17:23:35.107" v="5686" actId="478"/>
          <ac:spMkLst>
            <pc:docMk/>
            <pc:sldMk cId="2880907773" sldId="380"/>
            <ac:spMk id="15" creationId="{73527595-8C32-209F-D3B3-3AE05015F49B}"/>
          </ac:spMkLst>
        </pc:spChg>
        <pc:spChg chg="del">
          <ac:chgData name="Seth Petry-Johnson" userId="9311b3db184b81f9" providerId="LiveId" clId="{1DAEA76C-F132-4781-AF73-86F857767D9E}" dt="2022-12-26T17:23:35.107" v="5686" actId="478"/>
          <ac:spMkLst>
            <pc:docMk/>
            <pc:sldMk cId="2880907773" sldId="380"/>
            <ac:spMk id="23" creationId="{A8F5F88B-4E0E-4D82-9A32-4B7268911CA3}"/>
          </ac:spMkLst>
        </pc:spChg>
        <pc:spChg chg="del">
          <ac:chgData name="Seth Petry-Johnson" userId="9311b3db184b81f9" providerId="LiveId" clId="{1DAEA76C-F132-4781-AF73-86F857767D9E}" dt="2022-12-26T17:23:35.107" v="5686" actId="478"/>
          <ac:spMkLst>
            <pc:docMk/>
            <pc:sldMk cId="2880907773" sldId="380"/>
            <ac:spMk id="27" creationId="{841C693E-9A79-4FE7-29DA-CE246D5285CA}"/>
          </ac:spMkLst>
        </pc:spChg>
        <pc:picChg chg="mod">
          <ac:chgData name="Seth Petry-Johnson" userId="9311b3db184b81f9" providerId="LiveId" clId="{1DAEA76C-F132-4781-AF73-86F857767D9E}" dt="2022-12-26T17:23:56.386" v="5694" actId="1037"/>
          <ac:picMkLst>
            <pc:docMk/>
            <pc:sldMk cId="2880907773" sldId="380"/>
            <ac:picMk id="2" creationId="{DF5CBA52-5C98-49AD-F969-78DBD95E0719}"/>
          </ac:picMkLst>
        </pc:picChg>
        <pc:picChg chg="del">
          <ac:chgData name="Seth Petry-Johnson" userId="9311b3db184b81f9" providerId="LiveId" clId="{1DAEA76C-F132-4781-AF73-86F857767D9E}" dt="2022-12-26T17:23:35.107" v="5686" actId="478"/>
          <ac:picMkLst>
            <pc:docMk/>
            <pc:sldMk cId="2880907773" sldId="380"/>
            <ac:picMk id="11" creationId="{E53C8130-DF8D-568D-AA78-ECD3937709E7}"/>
          </ac:picMkLst>
        </pc:picChg>
        <pc:picChg chg="del">
          <ac:chgData name="Seth Petry-Johnson" userId="9311b3db184b81f9" providerId="LiveId" clId="{1DAEA76C-F132-4781-AF73-86F857767D9E}" dt="2022-12-26T17:23:35.107" v="5686" actId="478"/>
          <ac:picMkLst>
            <pc:docMk/>
            <pc:sldMk cId="2880907773" sldId="380"/>
            <ac:picMk id="14" creationId="{5369063E-BF0F-7E41-2BE6-1AFF41F52F58}"/>
          </ac:picMkLst>
        </pc:picChg>
        <pc:picChg chg="del">
          <ac:chgData name="Seth Petry-Johnson" userId="9311b3db184b81f9" providerId="LiveId" clId="{1DAEA76C-F132-4781-AF73-86F857767D9E}" dt="2022-12-26T17:23:35.107" v="5686" actId="478"/>
          <ac:picMkLst>
            <pc:docMk/>
            <pc:sldMk cId="2880907773" sldId="380"/>
            <ac:picMk id="18" creationId="{1C114426-856B-12C3-EB89-E1A75834842F}"/>
          </ac:picMkLst>
        </pc:picChg>
        <pc:picChg chg="del">
          <ac:chgData name="Seth Petry-Johnson" userId="9311b3db184b81f9" providerId="LiveId" clId="{1DAEA76C-F132-4781-AF73-86F857767D9E}" dt="2022-12-26T17:23:35.107" v="5686" actId="478"/>
          <ac:picMkLst>
            <pc:docMk/>
            <pc:sldMk cId="2880907773" sldId="380"/>
            <ac:picMk id="25" creationId="{FEA6DA41-2B3F-9560-C315-7D9B3156F049}"/>
          </ac:picMkLst>
        </pc:picChg>
      </pc:sldChg>
      <pc:sldChg chg="addSp delSp modSp add del mod modAnim">
        <pc:chgData name="Seth Petry-Johnson" userId="9311b3db184b81f9" providerId="LiveId" clId="{1DAEA76C-F132-4781-AF73-86F857767D9E}" dt="2022-12-26T17:31:14.988" v="5995" actId="47"/>
        <pc:sldMkLst>
          <pc:docMk/>
          <pc:sldMk cId="2827386813" sldId="381"/>
        </pc:sldMkLst>
        <pc:spChg chg="add del mod ord">
          <ac:chgData name="Seth Petry-Johnson" userId="9311b3db184b81f9" providerId="LiveId" clId="{1DAEA76C-F132-4781-AF73-86F857767D9E}" dt="2022-12-26T17:31:01.597" v="5993" actId="13244"/>
          <ac:spMkLst>
            <pc:docMk/>
            <pc:sldMk cId="2827386813" sldId="381"/>
            <ac:spMk id="4" creationId="{B04A0F9D-D6DB-58DC-B20A-19F030971D94}"/>
          </ac:spMkLst>
        </pc:spChg>
        <pc:spChg chg="add mod ord">
          <ac:chgData name="Seth Petry-Johnson" userId="9311b3db184b81f9" providerId="LiveId" clId="{1DAEA76C-F132-4781-AF73-86F857767D9E}" dt="2022-12-26T17:31:01.597" v="5993" actId="13244"/>
          <ac:spMkLst>
            <pc:docMk/>
            <pc:sldMk cId="2827386813" sldId="381"/>
            <ac:spMk id="6" creationId="{FEBD9C0A-E83C-F422-5D56-88BD4ADEAE86}"/>
          </ac:spMkLst>
        </pc:spChg>
        <pc:spChg chg="add mod ord">
          <ac:chgData name="Seth Petry-Johnson" userId="9311b3db184b81f9" providerId="LiveId" clId="{1DAEA76C-F132-4781-AF73-86F857767D9E}" dt="2022-12-26T17:31:01.597" v="5993" actId="13244"/>
          <ac:spMkLst>
            <pc:docMk/>
            <pc:sldMk cId="2827386813" sldId="381"/>
            <ac:spMk id="7" creationId="{1E83EA6A-450B-59EC-87AA-76BE8B083F96}"/>
          </ac:spMkLst>
        </pc:spChg>
        <pc:spChg chg="mod">
          <ac:chgData name="Seth Petry-Johnson" userId="9311b3db184b81f9" providerId="LiveId" clId="{1DAEA76C-F132-4781-AF73-86F857767D9E}" dt="2022-12-26T17:30:21.715" v="5989" actId="1036"/>
          <ac:spMkLst>
            <pc:docMk/>
            <pc:sldMk cId="2827386813" sldId="381"/>
            <ac:spMk id="8" creationId="{6B9B7554-E2B2-9229-4699-E4DF6E6F51ED}"/>
          </ac:spMkLst>
        </pc:spChg>
        <pc:spChg chg="add del mod ord">
          <ac:chgData name="Seth Petry-Johnson" userId="9311b3db184b81f9" providerId="LiveId" clId="{1DAEA76C-F132-4781-AF73-86F857767D9E}" dt="2022-12-26T17:31:07.632" v="5994" actId="478"/>
          <ac:spMkLst>
            <pc:docMk/>
            <pc:sldMk cId="2827386813" sldId="381"/>
            <ac:spMk id="10" creationId="{5E548399-863C-0E32-CB94-8B30176B5632}"/>
          </ac:spMkLst>
        </pc:spChg>
        <pc:picChg chg="del">
          <ac:chgData name="Seth Petry-Johnson" userId="9311b3db184b81f9" providerId="LiveId" clId="{1DAEA76C-F132-4781-AF73-86F857767D9E}" dt="2022-12-26T17:26:40.761" v="5775" actId="478"/>
          <ac:picMkLst>
            <pc:docMk/>
            <pc:sldMk cId="2827386813" sldId="381"/>
            <ac:picMk id="2" creationId="{DF5CBA52-5C98-49AD-F969-78DBD95E0719}"/>
          </ac:picMkLst>
        </pc:picChg>
      </pc:sldChg>
      <pc:sldChg chg="delSp modSp add del mod">
        <pc:chgData name="Seth Petry-Johnson" userId="9311b3db184b81f9" providerId="LiveId" clId="{1DAEA76C-F132-4781-AF73-86F857767D9E}" dt="2022-12-26T17:35:00.009" v="6118" actId="47"/>
        <pc:sldMkLst>
          <pc:docMk/>
          <pc:sldMk cId="3624043988" sldId="382"/>
        </pc:sldMkLst>
        <pc:spChg chg="mod ord">
          <ac:chgData name="Seth Petry-Johnson" userId="9311b3db184b81f9" providerId="LiveId" clId="{1DAEA76C-F132-4781-AF73-86F857767D9E}" dt="2022-12-26T17:33:33.707" v="6082" actId="1036"/>
          <ac:spMkLst>
            <pc:docMk/>
            <pc:sldMk cId="3624043988" sldId="382"/>
            <ac:spMk id="4" creationId="{B04A0F9D-D6DB-58DC-B20A-19F030971D94}"/>
          </ac:spMkLst>
        </pc:spChg>
        <pc:spChg chg="del mod ord">
          <ac:chgData name="Seth Petry-Johnson" userId="9311b3db184b81f9" providerId="LiveId" clId="{1DAEA76C-F132-4781-AF73-86F857767D9E}" dt="2022-12-26T17:33:27.666" v="6069" actId="478"/>
          <ac:spMkLst>
            <pc:docMk/>
            <pc:sldMk cId="3624043988" sldId="382"/>
            <ac:spMk id="6" creationId="{FEBD9C0A-E83C-F422-5D56-88BD4ADEAE86}"/>
          </ac:spMkLst>
        </pc:spChg>
        <pc:spChg chg="del mod ord">
          <ac:chgData name="Seth Petry-Johnson" userId="9311b3db184b81f9" providerId="LiveId" clId="{1DAEA76C-F132-4781-AF73-86F857767D9E}" dt="2022-12-26T17:33:04.793" v="6036" actId="478"/>
          <ac:spMkLst>
            <pc:docMk/>
            <pc:sldMk cId="3624043988" sldId="382"/>
            <ac:spMk id="7" creationId="{1E83EA6A-450B-59EC-87AA-76BE8B083F96}"/>
          </ac:spMkLst>
        </pc:spChg>
        <pc:spChg chg="mod">
          <ac:chgData name="Seth Petry-Johnson" userId="9311b3db184b81f9" providerId="LiveId" clId="{1DAEA76C-F132-4781-AF73-86F857767D9E}" dt="2022-12-26T17:33:33.707" v="6082" actId="1036"/>
          <ac:spMkLst>
            <pc:docMk/>
            <pc:sldMk cId="3624043988" sldId="382"/>
            <ac:spMk id="8" creationId="{6B9B7554-E2B2-9229-4699-E4DF6E6F51ED}"/>
          </ac:spMkLst>
        </pc:spChg>
        <pc:spChg chg="del mod ord">
          <ac:chgData name="Seth Petry-Johnson" userId="9311b3db184b81f9" providerId="LiveId" clId="{1DAEA76C-F132-4781-AF73-86F857767D9E}" dt="2022-12-26T17:32:40.611" v="6010" actId="478"/>
          <ac:spMkLst>
            <pc:docMk/>
            <pc:sldMk cId="3624043988" sldId="382"/>
            <ac:spMk id="10" creationId="{5E548399-863C-0E32-CB94-8B30176B5632}"/>
          </ac:spMkLst>
        </pc:spChg>
      </pc:sldChg>
      <pc:sldChg chg="delSp modSp add del mod modAnim">
        <pc:chgData name="Seth Petry-Johnson" userId="9311b3db184b81f9" providerId="LiveId" clId="{1DAEA76C-F132-4781-AF73-86F857767D9E}" dt="2022-12-26T17:36:46.092" v="6210" actId="47"/>
        <pc:sldMkLst>
          <pc:docMk/>
          <pc:sldMk cId="2792309821" sldId="383"/>
        </pc:sldMkLst>
        <pc:spChg chg="del mod">
          <ac:chgData name="Seth Petry-Johnson" userId="9311b3db184b81f9" providerId="LiveId" clId="{1DAEA76C-F132-4781-AF73-86F857767D9E}" dt="2022-12-26T17:36:08.851" v="6191" actId="478"/>
          <ac:spMkLst>
            <pc:docMk/>
            <pc:sldMk cId="2792309821" sldId="383"/>
            <ac:spMk id="4" creationId="{B04A0F9D-D6DB-58DC-B20A-19F030971D94}"/>
          </ac:spMkLst>
        </pc:spChg>
        <pc:spChg chg="del mod">
          <ac:chgData name="Seth Petry-Johnson" userId="9311b3db184b81f9" providerId="LiveId" clId="{1DAEA76C-F132-4781-AF73-86F857767D9E}" dt="2022-12-26T17:35:51.232" v="6165" actId="478"/>
          <ac:spMkLst>
            <pc:docMk/>
            <pc:sldMk cId="2792309821" sldId="383"/>
            <ac:spMk id="6" creationId="{FEBD9C0A-E83C-F422-5D56-88BD4ADEAE86}"/>
          </ac:spMkLst>
        </pc:spChg>
        <pc:spChg chg="del mod">
          <ac:chgData name="Seth Petry-Johnson" userId="9311b3db184b81f9" providerId="LiveId" clId="{1DAEA76C-F132-4781-AF73-86F857767D9E}" dt="2022-12-26T17:35:33.042" v="6145" actId="478"/>
          <ac:spMkLst>
            <pc:docMk/>
            <pc:sldMk cId="2792309821" sldId="383"/>
            <ac:spMk id="7" creationId="{1E83EA6A-450B-59EC-87AA-76BE8B083F96}"/>
          </ac:spMkLst>
        </pc:spChg>
        <pc:spChg chg="mod">
          <ac:chgData name="Seth Petry-Johnson" userId="9311b3db184b81f9" providerId="LiveId" clId="{1DAEA76C-F132-4781-AF73-86F857767D9E}" dt="2022-12-26T17:36:16.435" v="6204" actId="113"/>
          <ac:spMkLst>
            <pc:docMk/>
            <pc:sldMk cId="2792309821" sldId="383"/>
            <ac:spMk id="8" creationId="{6B9B7554-E2B2-9229-4699-E4DF6E6F51ED}"/>
          </ac:spMkLst>
        </pc:spChg>
        <pc:spChg chg="del mod">
          <ac:chgData name="Seth Petry-Johnson" userId="9311b3db184b81f9" providerId="LiveId" clId="{1DAEA76C-F132-4781-AF73-86F857767D9E}" dt="2022-12-26T17:35:09.977" v="6121" actId="478"/>
          <ac:spMkLst>
            <pc:docMk/>
            <pc:sldMk cId="2792309821" sldId="383"/>
            <ac:spMk id="10" creationId="{5E548399-863C-0E32-CB94-8B30176B5632}"/>
          </ac:spMkLst>
        </pc:spChg>
      </pc:sldChg>
      <pc:sldChg chg="add del">
        <pc:chgData name="Seth Petry-Johnson" userId="9311b3db184b81f9" providerId="LiveId" clId="{1DAEA76C-F132-4781-AF73-86F857767D9E}" dt="2022-12-26T17:35:00.009" v="6118" actId="47"/>
        <pc:sldMkLst>
          <pc:docMk/>
          <pc:sldMk cId="1236737392" sldId="384"/>
        </pc:sldMkLst>
      </pc:sldChg>
      <pc:sldChg chg="add modTransition">
        <pc:chgData name="Seth Petry-Johnson" userId="9311b3db184b81f9" providerId="LiveId" clId="{1DAEA76C-F132-4781-AF73-86F857767D9E}" dt="2022-12-26T17:37:16.284" v="6214"/>
        <pc:sldMkLst>
          <pc:docMk/>
          <pc:sldMk cId="2573164783" sldId="384"/>
        </pc:sldMkLst>
      </pc:sldChg>
      <pc:sldChg chg="add del">
        <pc:chgData name="Seth Petry-Johnson" userId="9311b3db184b81f9" providerId="LiveId" clId="{1DAEA76C-F132-4781-AF73-86F857767D9E}" dt="2022-12-26T17:35:00.009" v="6118" actId="47"/>
        <pc:sldMkLst>
          <pc:docMk/>
          <pc:sldMk cId="446330380" sldId="385"/>
        </pc:sldMkLst>
      </pc:sldChg>
      <pc:sldChg chg="add modTransition">
        <pc:chgData name="Seth Petry-Johnson" userId="9311b3db184b81f9" providerId="LiveId" clId="{1DAEA76C-F132-4781-AF73-86F857767D9E}" dt="2022-12-26T17:37:08.625" v="6213"/>
        <pc:sldMkLst>
          <pc:docMk/>
          <pc:sldMk cId="1675212280" sldId="385"/>
        </pc:sldMkLst>
      </pc:sldChg>
      <pc:sldChg chg="add modTransition">
        <pc:chgData name="Seth Petry-Johnson" userId="9311b3db184b81f9" providerId="LiveId" clId="{1DAEA76C-F132-4781-AF73-86F857767D9E}" dt="2022-12-26T17:37:02.174" v="6212"/>
        <pc:sldMkLst>
          <pc:docMk/>
          <pc:sldMk cId="4113007667" sldId="386"/>
        </pc:sldMkLst>
      </pc:sldChg>
      <pc:sldChg chg="add del">
        <pc:chgData name="Seth Petry-Johnson" userId="9311b3db184b81f9" providerId="LiveId" clId="{1DAEA76C-F132-4781-AF73-86F857767D9E}" dt="2022-12-26T17:35:03.526" v="6119" actId="47"/>
        <pc:sldMkLst>
          <pc:docMk/>
          <pc:sldMk cId="4241197194" sldId="386"/>
        </pc:sldMkLst>
      </pc:sldChg>
      <pc:sldChg chg="add modTransition">
        <pc:chgData name="Seth Petry-Johnson" userId="9311b3db184b81f9" providerId="LiveId" clId="{1DAEA76C-F132-4781-AF73-86F857767D9E}" dt="2022-12-26T17:36:53.637" v="6211"/>
        <pc:sldMkLst>
          <pc:docMk/>
          <pc:sldMk cId="3003369634" sldId="387"/>
        </pc:sldMkLst>
      </pc:sldChg>
      <pc:sldChg chg="addSp delSp modSp add mod modTransition modAnim">
        <pc:chgData name="Seth Petry-Johnson" userId="9311b3db184b81f9" providerId="LiveId" clId="{1DAEA76C-F132-4781-AF73-86F857767D9E}" dt="2022-12-26T17:47:50.729" v="7070"/>
        <pc:sldMkLst>
          <pc:docMk/>
          <pc:sldMk cId="2613529164" sldId="388"/>
        </pc:sldMkLst>
        <pc:spChg chg="add mod">
          <ac:chgData name="Seth Petry-Johnson" userId="9311b3db184b81f9" providerId="LiveId" clId="{1DAEA76C-F132-4781-AF73-86F857767D9E}" dt="2022-12-26T17:45:12.693" v="7049" actId="1076"/>
          <ac:spMkLst>
            <pc:docMk/>
            <pc:sldMk cId="2613529164" sldId="388"/>
            <ac:spMk id="2" creationId="{11CC5497-87CE-FE94-EFAD-F6D0A3E7A136}"/>
          </ac:spMkLst>
        </pc:spChg>
        <pc:spChg chg="mod">
          <ac:chgData name="Seth Petry-Johnson" userId="9311b3db184b81f9" providerId="LiveId" clId="{1DAEA76C-F132-4781-AF73-86F857767D9E}" dt="2022-12-26T17:41:26.689" v="6789" actId="1038"/>
          <ac:spMkLst>
            <pc:docMk/>
            <pc:sldMk cId="2613529164" sldId="388"/>
            <ac:spMk id="3" creationId="{82CFC472-62D9-4901-9B54-BDC3E9C5F01E}"/>
          </ac:spMkLst>
        </pc:spChg>
        <pc:spChg chg="add del mod">
          <ac:chgData name="Seth Petry-Johnson" userId="9311b3db184b81f9" providerId="LiveId" clId="{1DAEA76C-F132-4781-AF73-86F857767D9E}" dt="2022-12-26T17:42:21.774" v="6924" actId="207"/>
          <ac:spMkLst>
            <pc:docMk/>
            <pc:sldMk cId="2613529164" sldId="388"/>
            <ac:spMk id="4" creationId="{B04A0F9D-D6DB-58DC-B20A-19F030971D94}"/>
          </ac:spMkLst>
        </pc:spChg>
        <pc:spChg chg="add del mod">
          <ac:chgData name="Seth Petry-Johnson" userId="9311b3db184b81f9" providerId="LiveId" clId="{1DAEA76C-F132-4781-AF73-86F857767D9E}" dt="2022-12-26T17:42:21.774" v="6924" actId="207"/>
          <ac:spMkLst>
            <pc:docMk/>
            <pc:sldMk cId="2613529164" sldId="388"/>
            <ac:spMk id="6" creationId="{FEBD9C0A-E83C-F422-5D56-88BD4ADEAE86}"/>
          </ac:spMkLst>
        </pc:spChg>
        <pc:spChg chg="add del mod">
          <ac:chgData name="Seth Petry-Johnson" userId="9311b3db184b81f9" providerId="LiveId" clId="{1DAEA76C-F132-4781-AF73-86F857767D9E}" dt="2022-12-26T17:42:21.774" v="6924" actId="207"/>
          <ac:spMkLst>
            <pc:docMk/>
            <pc:sldMk cId="2613529164" sldId="388"/>
            <ac:spMk id="7" creationId="{1E83EA6A-450B-59EC-87AA-76BE8B083F96}"/>
          </ac:spMkLst>
        </pc:spChg>
        <pc:spChg chg="add del mod">
          <ac:chgData name="Seth Petry-Johnson" userId="9311b3db184b81f9" providerId="LiveId" clId="{1DAEA76C-F132-4781-AF73-86F857767D9E}" dt="2022-12-26T17:42:21.774" v="6924" actId="207"/>
          <ac:spMkLst>
            <pc:docMk/>
            <pc:sldMk cId="2613529164" sldId="388"/>
            <ac:spMk id="8" creationId="{6B9B7554-E2B2-9229-4699-E4DF6E6F51ED}"/>
          </ac:spMkLst>
        </pc:spChg>
        <pc:spChg chg="mod">
          <ac:chgData name="Seth Petry-Johnson" userId="9311b3db184b81f9" providerId="LiveId" clId="{1DAEA76C-F132-4781-AF73-86F857767D9E}" dt="2022-12-26T17:41:34.234" v="6812" actId="20577"/>
          <ac:spMkLst>
            <pc:docMk/>
            <pc:sldMk cId="2613529164" sldId="388"/>
            <ac:spMk id="9" creationId="{8750CEE0-1B81-D653-C27C-888E6304A43E}"/>
          </ac:spMkLst>
        </pc:spChg>
        <pc:spChg chg="add del mod">
          <ac:chgData name="Seth Petry-Johnson" userId="9311b3db184b81f9" providerId="LiveId" clId="{1DAEA76C-F132-4781-AF73-86F857767D9E}" dt="2022-12-26T17:42:21.774" v="6924" actId="207"/>
          <ac:spMkLst>
            <pc:docMk/>
            <pc:sldMk cId="2613529164" sldId="388"/>
            <ac:spMk id="10" creationId="{5E548399-863C-0E32-CB94-8B30176B5632}"/>
          </ac:spMkLst>
        </pc:spChg>
        <pc:spChg chg="add mod">
          <ac:chgData name="Seth Petry-Johnson" userId="9311b3db184b81f9" providerId="LiveId" clId="{1DAEA76C-F132-4781-AF73-86F857767D9E}" dt="2022-12-26T17:44:47.591" v="7042" actId="1076"/>
          <ac:spMkLst>
            <pc:docMk/>
            <pc:sldMk cId="2613529164" sldId="388"/>
            <ac:spMk id="11" creationId="{41C34D8C-DD34-9128-E94C-76BC581D768B}"/>
          </ac:spMkLst>
        </pc:spChg>
        <pc:spChg chg="add mod">
          <ac:chgData name="Seth Petry-Johnson" userId="9311b3db184b81f9" providerId="LiveId" clId="{1DAEA76C-F132-4781-AF73-86F857767D9E}" dt="2022-12-26T17:44:55.163" v="7044" actId="1076"/>
          <ac:spMkLst>
            <pc:docMk/>
            <pc:sldMk cId="2613529164" sldId="388"/>
            <ac:spMk id="12" creationId="{A4A09518-6697-0B03-2A99-CDC14DD326BD}"/>
          </ac:spMkLst>
        </pc:spChg>
        <pc:picChg chg="mod">
          <ac:chgData name="Seth Petry-Johnson" userId="9311b3db184b81f9" providerId="LiveId" clId="{1DAEA76C-F132-4781-AF73-86F857767D9E}" dt="2022-12-26T17:38:52.744" v="6263" actId="1038"/>
          <ac:picMkLst>
            <pc:docMk/>
            <pc:sldMk cId="2613529164" sldId="388"/>
            <ac:picMk id="5" creationId="{6D6DC138-50C3-1A89-46BF-C19577A45412}"/>
          </ac:picMkLst>
        </pc:picChg>
        <pc:picChg chg="mod">
          <ac:chgData name="Seth Petry-Johnson" userId="9311b3db184b81f9" providerId="LiveId" clId="{1DAEA76C-F132-4781-AF73-86F857767D9E}" dt="2022-12-26T17:43:30.034" v="7037" actId="1038"/>
          <ac:picMkLst>
            <pc:docMk/>
            <pc:sldMk cId="2613529164" sldId="388"/>
            <ac:picMk id="30" creationId="{68274F70-98EB-46D5-6A9F-77AADE468398}"/>
          </ac:picMkLst>
        </pc:picChg>
        <pc:cxnChg chg="add mod">
          <ac:chgData name="Seth Petry-Johnson" userId="9311b3db184b81f9" providerId="LiveId" clId="{1DAEA76C-F132-4781-AF73-86F857767D9E}" dt="2022-12-26T17:46:52.205" v="7060" actId="14100"/>
          <ac:cxnSpMkLst>
            <pc:docMk/>
            <pc:sldMk cId="2613529164" sldId="388"/>
            <ac:cxnSpMk id="13" creationId="{C5E7FFCB-52B7-7876-B4E0-908BD9CFE94C}"/>
          </ac:cxnSpMkLst>
        </pc:cxnChg>
        <pc:cxnChg chg="add mod">
          <ac:chgData name="Seth Petry-Johnson" userId="9311b3db184b81f9" providerId="LiveId" clId="{1DAEA76C-F132-4781-AF73-86F857767D9E}" dt="2022-12-26T17:47:10.780" v="7064" actId="14100"/>
          <ac:cxnSpMkLst>
            <pc:docMk/>
            <pc:sldMk cId="2613529164" sldId="388"/>
            <ac:cxnSpMk id="24" creationId="{728F3C26-0D9C-E5E1-CF11-CAA821DF1F3B}"/>
          </ac:cxnSpMkLst>
        </pc:cxnChg>
        <pc:cxnChg chg="add mod">
          <ac:chgData name="Seth Petry-Johnson" userId="9311b3db184b81f9" providerId="LiveId" clId="{1DAEA76C-F132-4781-AF73-86F857767D9E}" dt="2022-12-26T17:47:23.232" v="7068" actId="14100"/>
          <ac:cxnSpMkLst>
            <pc:docMk/>
            <pc:sldMk cId="2613529164" sldId="388"/>
            <ac:cxnSpMk id="27" creationId="{CDED95BB-FFCE-F54F-C2C0-EFA43B7EF72B}"/>
          </ac:cxnSpMkLst>
        </pc:cxnChg>
      </pc:sldChg>
      <pc:sldChg chg="addSp modSp add mod modAnim">
        <pc:chgData name="Seth Petry-Johnson" userId="9311b3db184b81f9" providerId="LiveId" clId="{1DAEA76C-F132-4781-AF73-86F857767D9E}" dt="2022-12-26T17:50:31.121" v="7310" actId="20577"/>
        <pc:sldMkLst>
          <pc:docMk/>
          <pc:sldMk cId="788250307" sldId="389"/>
        </pc:sldMkLst>
        <pc:spChg chg="add mod">
          <ac:chgData name="Seth Petry-Johnson" userId="9311b3db184b81f9" providerId="LiveId" clId="{1DAEA76C-F132-4781-AF73-86F857767D9E}" dt="2022-12-26T17:48:56.759" v="7112" actId="1076"/>
          <ac:spMkLst>
            <pc:docMk/>
            <pc:sldMk cId="788250307" sldId="389"/>
            <ac:spMk id="14" creationId="{CA39FFDD-9252-B40B-F813-B786D613A940}"/>
          </ac:spMkLst>
        </pc:spChg>
        <pc:spChg chg="add mod">
          <ac:chgData name="Seth Petry-Johnson" userId="9311b3db184b81f9" providerId="LiveId" clId="{1DAEA76C-F132-4781-AF73-86F857767D9E}" dt="2022-12-26T17:49:45.428" v="7233" actId="20577"/>
          <ac:spMkLst>
            <pc:docMk/>
            <pc:sldMk cId="788250307" sldId="389"/>
            <ac:spMk id="15" creationId="{F5A27A01-64FB-894A-F4EA-A7AD1A80E3F1}"/>
          </ac:spMkLst>
        </pc:spChg>
        <pc:spChg chg="add mod">
          <ac:chgData name="Seth Petry-Johnson" userId="9311b3db184b81f9" providerId="LiveId" clId="{1DAEA76C-F132-4781-AF73-86F857767D9E}" dt="2022-12-26T17:50:31.121" v="7310" actId="20577"/>
          <ac:spMkLst>
            <pc:docMk/>
            <pc:sldMk cId="788250307" sldId="389"/>
            <ac:spMk id="17" creationId="{008B6DD1-B3AB-81BE-3528-3F8EB82AACD4}"/>
          </ac:spMkLst>
        </pc:spChg>
      </pc:sldChg>
      <pc:sldChg chg="addSp delSp modSp add mod ord modTransition modAnim modShow">
        <pc:chgData name="Seth Petry-Johnson" userId="9311b3db184b81f9" providerId="LiveId" clId="{1DAEA76C-F132-4781-AF73-86F857767D9E}" dt="2022-12-27T16:29:42.506" v="18846"/>
        <pc:sldMkLst>
          <pc:docMk/>
          <pc:sldMk cId="3348733525" sldId="390"/>
        </pc:sldMkLst>
        <pc:spChg chg="add mod">
          <ac:chgData name="Seth Petry-Johnson" userId="9311b3db184b81f9" providerId="LiveId" clId="{1DAEA76C-F132-4781-AF73-86F857767D9E}" dt="2022-12-26T19:11:24.655" v="9820" actId="14100"/>
          <ac:spMkLst>
            <pc:docMk/>
            <pc:sldMk cId="3348733525" sldId="390"/>
            <ac:spMk id="5" creationId="{360D259B-082A-006A-364E-2CB8EC5CCA46}"/>
          </ac:spMkLst>
        </pc:spChg>
        <pc:spChg chg="add mod">
          <ac:chgData name="Seth Petry-Johnson" userId="9311b3db184b81f9" providerId="LiveId" clId="{1DAEA76C-F132-4781-AF73-86F857767D9E}" dt="2022-12-26T19:11:28.787" v="9821" actId="1076"/>
          <ac:spMkLst>
            <pc:docMk/>
            <pc:sldMk cId="3348733525" sldId="390"/>
            <ac:spMk id="7" creationId="{D4219037-9976-1209-6357-81E3FA55DF6C}"/>
          </ac:spMkLst>
        </pc:spChg>
        <pc:spChg chg="mod">
          <ac:chgData name="Seth Petry-Johnson" userId="9311b3db184b81f9" providerId="LiveId" clId="{1DAEA76C-F132-4781-AF73-86F857767D9E}" dt="2022-12-26T19:07:09.695" v="9558" actId="1038"/>
          <ac:spMkLst>
            <pc:docMk/>
            <pc:sldMk cId="3348733525" sldId="390"/>
            <ac:spMk id="9" creationId="{21EBD776-F9BD-7C5D-8D93-8CE390F564B4}"/>
          </ac:spMkLst>
        </pc:spChg>
        <pc:spChg chg="mod">
          <ac:chgData name="Seth Petry-Johnson" userId="9311b3db184b81f9" providerId="LiveId" clId="{1DAEA76C-F132-4781-AF73-86F857767D9E}" dt="2022-12-26T19:07:09.695" v="9558" actId="1038"/>
          <ac:spMkLst>
            <pc:docMk/>
            <pc:sldMk cId="3348733525" sldId="390"/>
            <ac:spMk id="10" creationId="{B66E8633-42C2-B3DC-A89E-82FF4E19416E}"/>
          </ac:spMkLst>
        </pc:spChg>
        <pc:picChg chg="del">
          <ac:chgData name="Seth Petry-Johnson" userId="9311b3db184b81f9" providerId="LiveId" clId="{1DAEA76C-F132-4781-AF73-86F857767D9E}" dt="2022-12-26T19:12:07.711" v="9826" actId="478"/>
          <ac:picMkLst>
            <pc:docMk/>
            <pc:sldMk cId="3348733525" sldId="390"/>
            <ac:picMk id="2" creationId="{74E347A4-4825-64EF-7D1E-FB41B7FD5C26}"/>
          </ac:picMkLst>
        </pc:picChg>
        <pc:picChg chg="add mod ord">
          <ac:chgData name="Seth Petry-Johnson" userId="9311b3db184b81f9" providerId="LiveId" clId="{1DAEA76C-F132-4781-AF73-86F857767D9E}" dt="2022-12-26T19:08:55.386" v="9563" actId="13244"/>
          <ac:picMkLst>
            <pc:docMk/>
            <pc:sldMk cId="3348733525" sldId="390"/>
            <ac:picMk id="4" creationId="{E6C8BF54-A96C-D55E-24A8-DA6E98029255}"/>
          </ac:picMkLst>
        </pc:picChg>
        <pc:cxnChg chg="add mod">
          <ac:chgData name="Seth Petry-Johnson" userId="9311b3db184b81f9" providerId="LiveId" clId="{1DAEA76C-F132-4781-AF73-86F857767D9E}" dt="2022-12-26T19:11:31.710" v="9822" actId="14100"/>
          <ac:cxnSpMkLst>
            <pc:docMk/>
            <pc:sldMk cId="3348733525" sldId="390"/>
            <ac:cxnSpMk id="8" creationId="{E3EB642B-F826-A2C0-8339-51A321A6DFEB}"/>
          </ac:cxnSpMkLst>
        </pc:cxnChg>
      </pc:sldChg>
      <pc:sldChg chg="addSp delSp modSp add mod ord modTransition modAnim modShow">
        <pc:chgData name="Seth Petry-Johnson" userId="9311b3db184b81f9" providerId="LiveId" clId="{1DAEA76C-F132-4781-AF73-86F857767D9E}" dt="2022-12-27T16:29:42.506" v="18846"/>
        <pc:sldMkLst>
          <pc:docMk/>
          <pc:sldMk cId="4177682432" sldId="391"/>
        </pc:sldMkLst>
        <pc:spChg chg="mod">
          <ac:chgData name="Seth Petry-Johnson" userId="9311b3db184b81f9" providerId="LiveId" clId="{1DAEA76C-F132-4781-AF73-86F857767D9E}" dt="2022-12-26T19:13:17.107" v="9865" actId="14100"/>
          <ac:spMkLst>
            <pc:docMk/>
            <pc:sldMk cId="4177682432" sldId="391"/>
            <ac:spMk id="5" creationId="{360D259B-082A-006A-364E-2CB8EC5CCA46}"/>
          </ac:spMkLst>
        </pc:spChg>
        <pc:spChg chg="mod">
          <ac:chgData name="Seth Petry-Johnson" userId="9311b3db184b81f9" providerId="LiveId" clId="{1DAEA76C-F132-4781-AF73-86F857767D9E}" dt="2022-12-26T19:14:35.447" v="9878" actId="20577"/>
          <ac:spMkLst>
            <pc:docMk/>
            <pc:sldMk cId="4177682432" sldId="391"/>
            <ac:spMk id="7" creationId="{D4219037-9976-1209-6357-81E3FA55DF6C}"/>
          </ac:spMkLst>
        </pc:spChg>
        <pc:spChg chg="del">
          <ac:chgData name="Seth Petry-Johnson" userId="9311b3db184b81f9" providerId="LiveId" clId="{1DAEA76C-F132-4781-AF73-86F857767D9E}" dt="2022-12-26T19:12:13.457" v="9827" actId="478"/>
          <ac:spMkLst>
            <pc:docMk/>
            <pc:sldMk cId="4177682432" sldId="391"/>
            <ac:spMk id="9" creationId="{21EBD776-F9BD-7C5D-8D93-8CE390F564B4}"/>
          </ac:spMkLst>
        </pc:spChg>
        <pc:spChg chg="del">
          <ac:chgData name="Seth Petry-Johnson" userId="9311b3db184b81f9" providerId="LiveId" clId="{1DAEA76C-F132-4781-AF73-86F857767D9E}" dt="2022-12-26T19:12:15.999" v="9828" actId="478"/>
          <ac:spMkLst>
            <pc:docMk/>
            <pc:sldMk cId="4177682432" sldId="391"/>
            <ac:spMk id="10" creationId="{B66E8633-42C2-B3DC-A89E-82FF4E19416E}"/>
          </ac:spMkLst>
        </pc:spChg>
        <pc:picChg chg="add del mod">
          <ac:chgData name="Seth Petry-Johnson" userId="9311b3db184b81f9" providerId="LiveId" clId="{1DAEA76C-F132-4781-AF73-86F857767D9E}" dt="2022-12-26T19:30:26.602" v="10687"/>
          <ac:picMkLst>
            <pc:docMk/>
            <pc:sldMk cId="4177682432" sldId="391"/>
            <ac:picMk id="24" creationId="{C4DFC4B5-2849-F33C-B753-964B70958AB6}"/>
          </ac:picMkLst>
        </pc:picChg>
        <pc:cxnChg chg="mod">
          <ac:chgData name="Seth Petry-Johnson" userId="9311b3db184b81f9" providerId="LiveId" clId="{1DAEA76C-F132-4781-AF73-86F857767D9E}" dt="2022-12-26T19:12:36.309" v="9831" actId="14100"/>
          <ac:cxnSpMkLst>
            <pc:docMk/>
            <pc:sldMk cId="4177682432" sldId="391"/>
            <ac:cxnSpMk id="8" creationId="{E3EB642B-F826-A2C0-8339-51A321A6DFEB}"/>
          </ac:cxnSpMkLst>
        </pc:cxnChg>
        <pc:cxnChg chg="add mod">
          <ac:chgData name="Seth Petry-Johnson" userId="9311b3db184b81f9" providerId="LiveId" clId="{1DAEA76C-F132-4781-AF73-86F857767D9E}" dt="2022-12-26T19:12:47.291" v="9835" actId="14100"/>
          <ac:cxnSpMkLst>
            <pc:docMk/>
            <pc:sldMk cId="4177682432" sldId="391"/>
            <ac:cxnSpMk id="11" creationId="{1BDB740E-F8C2-A008-4B84-C8E2F59A496B}"/>
          </ac:cxnSpMkLst>
        </pc:cxnChg>
        <pc:cxnChg chg="add mod">
          <ac:chgData name="Seth Petry-Johnson" userId="9311b3db184b81f9" providerId="LiveId" clId="{1DAEA76C-F132-4781-AF73-86F857767D9E}" dt="2022-12-26T19:12:58.206" v="9838" actId="14100"/>
          <ac:cxnSpMkLst>
            <pc:docMk/>
            <pc:sldMk cId="4177682432" sldId="391"/>
            <ac:cxnSpMk id="15" creationId="{4CD636C3-1B4C-3AD4-C621-8C86E641F2C9}"/>
          </ac:cxnSpMkLst>
        </pc:cxnChg>
      </pc:sldChg>
      <pc:sldChg chg="addSp delSp modSp add mod ord modTransition modAnim modNotesTx">
        <pc:chgData name="Seth Petry-Johnson" userId="9311b3db184b81f9" providerId="LiveId" clId="{1DAEA76C-F132-4781-AF73-86F857767D9E}" dt="2022-12-26T19:35:52.144" v="11101" actId="6549"/>
        <pc:sldMkLst>
          <pc:docMk/>
          <pc:sldMk cId="1969007053" sldId="392"/>
        </pc:sldMkLst>
        <pc:spChg chg="add mod ord">
          <ac:chgData name="Seth Petry-Johnson" userId="9311b3db184b81f9" providerId="LiveId" clId="{1DAEA76C-F132-4781-AF73-86F857767D9E}" dt="2022-12-26T19:28:52.012" v="10616" actId="20577"/>
          <ac:spMkLst>
            <pc:docMk/>
            <pc:sldMk cId="1969007053" sldId="392"/>
            <ac:spMk id="5" creationId="{376893F0-A4EB-5D60-C6E4-1F354C9B83F4}"/>
          </ac:spMkLst>
        </pc:spChg>
        <pc:spChg chg="mod">
          <ac:chgData name="Seth Petry-Johnson" userId="9311b3db184b81f9" providerId="LiveId" clId="{1DAEA76C-F132-4781-AF73-86F857767D9E}" dt="2022-12-26T19:23:47.170" v="10047" actId="1036"/>
          <ac:spMkLst>
            <pc:docMk/>
            <pc:sldMk cId="1969007053" sldId="392"/>
            <ac:spMk id="9" creationId="{21EBD776-F9BD-7C5D-8D93-8CE390F564B4}"/>
          </ac:spMkLst>
        </pc:spChg>
        <pc:spChg chg="mod">
          <ac:chgData name="Seth Petry-Johnson" userId="9311b3db184b81f9" providerId="LiveId" clId="{1DAEA76C-F132-4781-AF73-86F857767D9E}" dt="2022-12-26T19:23:50.377" v="10074" actId="1035"/>
          <ac:spMkLst>
            <pc:docMk/>
            <pc:sldMk cId="1969007053" sldId="392"/>
            <ac:spMk id="10" creationId="{B66E8633-42C2-B3DC-A89E-82FF4E19416E}"/>
          </ac:spMkLst>
        </pc:spChg>
        <pc:picChg chg="add mod modVis">
          <ac:chgData name="Seth Petry-Johnson" userId="9311b3db184b81f9" providerId="LiveId" clId="{1DAEA76C-F132-4781-AF73-86F857767D9E}" dt="2022-12-26T19:32:38.917" v="10798" actId="14429"/>
          <ac:picMkLst>
            <pc:docMk/>
            <pc:sldMk cId="1969007053" sldId="392"/>
            <ac:picMk id="3" creationId="{5584063D-BB82-CB9A-A111-0A8F9BA8B729}"/>
          </ac:picMkLst>
        </pc:picChg>
        <pc:picChg chg="del">
          <ac:chgData name="Seth Petry-Johnson" userId="9311b3db184b81f9" providerId="LiveId" clId="{1DAEA76C-F132-4781-AF73-86F857767D9E}" dt="2022-12-26T19:28:12.080" v="10552" actId="478"/>
          <ac:picMkLst>
            <pc:docMk/>
            <pc:sldMk cId="1969007053" sldId="392"/>
            <ac:picMk id="4" creationId="{83BE0620-C0E0-BF09-27DF-DAA3E1C8CFC0}"/>
          </ac:picMkLst>
        </pc:picChg>
      </pc:sldChg>
      <pc:sldChg chg="addSp delSp modSp add mod modTransition modAnim modNotesTx">
        <pc:chgData name="Seth Petry-Johnson" userId="9311b3db184b81f9" providerId="LiveId" clId="{1DAEA76C-F132-4781-AF73-86F857767D9E}" dt="2022-12-26T19:46:13.215" v="12703" actId="20577"/>
        <pc:sldMkLst>
          <pc:docMk/>
          <pc:sldMk cId="2458249070" sldId="393"/>
        </pc:sldMkLst>
        <pc:spChg chg="mod">
          <ac:chgData name="Seth Petry-Johnson" userId="9311b3db184b81f9" providerId="LiveId" clId="{1DAEA76C-F132-4781-AF73-86F857767D9E}" dt="2022-12-26T19:29:09.960" v="10681" actId="20577"/>
          <ac:spMkLst>
            <pc:docMk/>
            <pc:sldMk cId="2458249070" sldId="393"/>
            <ac:spMk id="5" creationId="{376893F0-A4EB-5D60-C6E4-1F354C9B83F4}"/>
          </ac:spMkLst>
        </pc:spChg>
        <pc:spChg chg="del">
          <ac:chgData name="Seth Petry-Johnson" userId="9311b3db184b81f9" providerId="LiveId" clId="{1DAEA76C-F132-4781-AF73-86F857767D9E}" dt="2022-12-26T19:31:52.408" v="10792" actId="478"/>
          <ac:spMkLst>
            <pc:docMk/>
            <pc:sldMk cId="2458249070" sldId="393"/>
            <ac:spMk id="9" creationId="{21EBD776-F9BD-7C5D-8D93-8CE390F564B4}"/>
          </ac:spMkLst>
        </pc:spChg>
        <pc:spChg chg="del">
          <ac:chgData name="Seth Petry-Johnson" userId="9311b3db184b81f9" providerId="LiveId" clId="{1DAEA76C-F132-4781-AF73-86F857767D9E}" dt="2022-12-26T19:31:53.729" v="10793" actId="478"/>
          <ac:spMkLst>
            <pc:docMk/>
            <pc:sldMk cId="2458249070" sldId="393"/>
            <ac:spMk id="10" creationId="{B66E8633-42C2-B3DC-A89E-82FF4E19416E}"/>
          </ac:spMkLst>
        </pc:spChg>
        <pc:picChg chg="add del mod">
          <ac:chgData name="Seth Petry-Johnson" userId="9311b3db184b81f9" providerId="LiveId" clId="{1DAEA76C-F132-4781-AF73-86F857767D9E}" dt="2022-12-26T19:30:22.033" v="10685"/>
          <ac:picMkLst>
            <pc:docMk/>
            <pc:sldMk cId="2458249070" sldId="393"/>
            <ac:picMk id="2" creationId="{A9D72FFA-01C6-CC5D-ECD0-D55D757E668B}"/>
          </ac:picMkLst>
        </pc:picChg>
        <pc:picChg chg="mod modVis">
          <ac:chgData name="Seth Petry-Johnson" userId="9311b3db184b81f9" providerId="LiveId" clId="{1DAEA76C-F132-4781-AF73-86F857767D9E}" dt="2022-12-26T19:31:55.688" v="10794" actId="14429"/>
          <ac:picMkLst>
            <pc:docMk/>
            <pc:sldMk cId="2458249070" sldId="393"/>
            <ac:picMk id="3" creationId="{5584063D-BB82-CB9A-A111-0A8F9BA8B729}"/>
          </ac:picMkLst>
        </pc:picChg>
        <pc:picChg chg="add del">
          <ac:chgData name="Seth Petry-Johnson" userId="9311b3db184b81f9" providerId="LiveId" clId="{1DAEA76C-F132-4781-AF73-86F857767D9E}" dt="2022-12-26T19:30:35.225" v="10690" actId="478"/>
          <ac:picMkLst>
            <pc:docMk/>
            <pc:sldMk cId="2458249070" sldId="393"/>
            <ac:picMk id="4" creationId="{83BE0620-C0E0-BF09-27DF-DAA3E1C8CFC0}"/>
          </ac:picMkLst>
        </pc:picChg>
        <pc:picChg chg="add mod ord">
          <ac:chgData name="Seth Petry-Johnson" userId="9311b3db184b81f9" providerId="LiveId" clId="{1DAEA76C-F132-4781-AF73-86F857767D9E}" dt="2022-12-26T19:30:32.658" v="10689" actId="13244"/>
          <ac:picMkLst>
            <pc:docMk/>
            <pc:sldMk cId="2458249070" sldId="393"/>
            <ac:picMk id="7" creationId="{DBD0693A-D88A-A0C8-1320-63E58CF440DC}"/>
          </ac:picMkLst>
        </pc:picChg>
      </pc:sldChg>
      <pc:sldChg chg="modSp add modTransition modAnim modNotesTx">
        <pc:chgData name="Seth Petry-Johnson" userId="9311b3db184b81f9" providerId="LiveId" clId="{1DAEA76C-F132-4781-AF73-86F857767D9E}" dt="2022-12-27T16:26:42.904" v="18629" actId="20577"/>
        <pc:sldMkLst>
          <pc:docMk/>
          <pc:sldMk cId="2385587057" sldId="394"/>
        </pc:sldMkLst>
        <pc:spChg chg="mod">
          <ac:chgData name="Seth Petry-Johnson" userId="9311b3db184b81f9" providerId="LiveId" clId="{1DAEA76C-F132-4781-AF73-86F857767D9E}" dt="2022-12-27T16:24:38.531" v="18443" actId="6549"/>
          <ac:spMkLst>
            <pc:docMk/>
            <pc:sldMk cId="2385587057" sldId="394"/>
            <ac:spMk id="2" creationId="{AA198062-6023-3E04-55A6-D6FD36EC712D}"/>
          </ac:spMkLst>
        </pc:spChg>
      </pc:sldChg>
      <pc:sldChg chg="addSp modSp add mod modTransition modAnim modNotesTx">
        <pc:chgData name="Seth Petry-Johnson" userId="9311b3db184b81f9" providerId="LiveId" clId="{1DAEA76C-F132-4781-AF73-86F857767D9E}" dt="2022-12-27T16:53:21.304" v="21340" actId="6549"/>
        <pc:sldMkLst>
          <pc:docMk/>
          <pc:sldMk cId="2356256740" sldId="395"/>
        </pc:sldMkLst>
        <pc:spChg chg="mod">
          <ac:chgData name="Seth Petry-Johnson" userId="9311b3db184b81f9" providerId="LiveId" clId="{1DAEA76C-F132-4781-AF73-86F857767D9E}" dt="2022-12-27T16:47:24.327" v="20801" actId="6549"/>
          <ac:spMkLst>
            <pc:docMk/>
            <pc:sldMk cId="2356256740" sldId="395"/>
            <ac:spMk id="2" creationId="{AA198062-6023-3E04-55A6-D6FD36EC712D}"/>
          </ac:spMkLst>
        </pc:spChg>
        <pc:spChg chg="add mod">
          <ac:chgData name="Seth Petry-Johnson" userId="9311b3db184b81f9" providerId="LiveId" clId="{1DAEA76C-F132-4781-AF73-86F857767D9E}" dt="2022-12-27T16:31:37.857" v="18947" actId="14100"/>
          <ac:spMkLst>
            <pc:docMk/>
            <pc:sldMk cId="2356256740" sldId="395"/>
            <ac:spMk id="5" creationId="{CA134305-A290-4695-8198-E356369F91A2}"/>
          </ac:spMkLst>
        </pc:spChg>
        <pc:spChg chg="add mod">
          <ac:chgData name="Seth Petry-Johnson" userId="9311b3db184b81f9" providerId="LiveId" clId="{1DAEA76C-F132-4781-AF73-86F857767D9E}" dt="2022-12-27T16:31:33.091" v="18945" actId="14100"/>
          <ac:spMkLst>
            <pc:docMk/>
            <pc:sldMk cId="2356256740" sldId="395"/>
            <ac:spMk id="8" creationId="{4B5D65CA-0A2D-9957-2B5C-26B9C0F69FFD}"/>
          </ac:spMkLst>
        </pc:spChg>
        <pc:spChg chg="add mod">
          <ac:chgData name="Seth Petry-Johnson" userId="9311b3db184b81f9" providerId="LiveId" clId="{1DAEA76C-F132-4781-AF73-86F857767D9E}" dt="2022-12-27T16:30:29.130" v="18853" actId="14100"/>
          <ac:spMkLst>
            <pc:docMk/>
            <pc:sldMk cId="2356256740" sldId="395"/>
            <ac:spMk id="9" creationId="{6E3A9105-E033-A180-C4BC-1B7234532500}"/>
          </ac:spMkLst>
        </pc:spChg>
        <pc:cxnChg chg="add mod">
          <ac:chgData name="Seth Petry-Johnson" userId="9311b3db184b81f9" providerId="LiveId" clId="{1DAEA76C-F132-4781-AF73-86F857767D9E}" dt="2022-12-27T16:30:45.006" v="18856" actId="14100"/>
          <ac:cxnSpMkLst>
            <pc:docMk/>
            <pc:sldMk cId="2356256740" sldId="395"/>
            <ac:cxnSpMk id="10" creationId="{E2D59F66-0701-05F3-457B-F2255939C82F}"/>
          </ac:cxnSpMkLst>
        </pc:cxnChg>
      </pc:sldChg>
      <pc:sldChg chg="addSp delSp modSp add mod modTransition modAnim modNotesTx">
        <pc:chgData name="Seth Petry-Johnson" userId="9311b3db184b81f9" providerId="LiveId" clId="{1DAEA76C-F132-4781-AF73-86F857767D9E}" dt="2022-12-27T17:04:37.305" v="22695" actId="20577"/>
        <pc:sldMkLst>
          <pc:docMk/>
          <pc:sldMk cId="1581164221" sldId="396"/>
        </pc:sldMkLst>
        <pc:spChg chg="del">
          <ac:chgData name="Seth Petry-Johnson" userId="9311b3db184b81f9" providerId="LiveId" clId="{1DAEA76C-F132-4781-AF73-86F857767D9E}" dt="2022-12-27T16:54:13.737" v="21343" actId="478"/>
          <ac:spMkLst>
            <pc:docMk/>
            <pc:sldMk cId="1581164221" sldId="396"/>
            <ac:spMk id="5" creationId="{CA134305-A290-4695-8198-E356369F91A2}"/>
          </ac:spMkLst>
        </pc:spChg>
        <pc:spChg chg="del">
          <ac:chgData name="Seth Petry-Johnson" userId="9311b3db184b81f9" providerId="LiveId" clId="{1DAEA76C-F132-4781-AF73-86F857767D9E}" dt="2022-12-27T16:54:13.737" v="21343" actId="478"/>
          <ac:spMkLst>
            <pc:docMk/>
            <pc:sldMk cId="1581164221" sldId="396"/>
            <ac:spMk id="8" creationId="{4B5D65CA-0A2D-9957-2B5C-26B9C0F69FFD}"/>
          </ac:spMkLst>
        </pc:spChg>
        <pc:spChg chg="del">
          <ac:chgData name="Seth Petry-Johnson" userId="9311b3db184b81f9" providerId="LiveId" clId="{1DAEA76C-F132-4781-AF73-86F857767D9E}" dt="2022-12-27T16:54:13.737" v="21343" actId="478"/>
          <ac:spMkLst>
            <pc:docMk/>
            <pc:sldMk cId="1581164221" sldId="396"/>
            <ac:spMk id="9" creationId="{6E3A9105-E033-A180-C4BC-1B7234532500}"/>
          </ac:spMkLst>
        </pc:spChg>
        <pc:spChg chg="add mod">
          <ac:chgData name="Seth Petry-Johnson" userId="9311b3db184b81f9" providerId="LiveId" clId="{1DAEA76C-F132-4781-AF73-86F857767D9E}" dt="2022-12-27T16:57:17.542" v="21618" actId="14100"/>
          <ac:spMkLst>
            <pc:docMk/>
            <pc:sldMk cId="1581164221" sldId="396"/>
            <ac:spMk id="13" creationId="{67153FC6-DE8C-8095-8AA8-2F1FEC468430}"/>
          </ac:spMkLst>
        </pc:spChg>
        <pc:spChg chg="add mod">
          <ac:chgData name="Seth Petry-Johnson" userId="9311b3db184b81f9" providerId="LiveId" clId="{1DAEA76C-F132-4781-AF73-86F857767D9E}" dt="2022-12-27T16:57:14.010" v="21617" actId="113"/>
          <ac:spMkLst>
            <pc:docMk/>
            <pc:sldMk cId="1581164221" sldId="396"/>
            <ac:spMk id="15" creationId="{646100DD-A5F1-B6DD-0941-400C8A206AEE}"/>
          </ac:spMkLst>
        </pc:spChg>
        <pc:spChg chg="add del mod">
          <ac:chgData name="Seth Petry-Johnson" userId="9311b3db184b81f9" providerId="LiveId" clId="{1DAEA76C-F132-4781-AF73-86F857767D9E}" dt="2022-12-27T16:56:32.202" v="21506" actId="478"/>
          <ac:spMkLst>
            <pc:docMk/>
            <pc:sldMk cId="1581164221" sldId="396"/>
            <ac:spMk id="18" creationId="{18C942A4-6558-4E18-F127-3D4363159682}"/>
          </ac:spMkLst>
        </pc:spChg>
        <pc:cxnChg chg="del">
          <ac:chgData name="Seth Petry-Johnson" userId="9311b3db184b81f9" providerId="LiveId" clId="{1DAEA76C-F132-4781-AF73-86F857767D9E}" dt="2022-12-27T16:54:13.737" v="21343" actId="478"/>
          <ac:cxnSpMkLst>
            <pc:docMk/>
            <pc:sldMk cId="1581164221" sldId="396"/>
            <ac:cxnSpMk id="10" creationId="{E2D59F66-0701-05F3-457B-F2255939C82F}"/>
          </ac:cxnSpMkLst>
        </pc:cxnChg>
        <pc:cxnChg chg="add del mod">
          <ac:chgData name="Seth Petry-Johnson" userId="9311b3db184b81f9" providerId="LiveId" clId="{1DAEA76C-F132-4781-AF73-86F857767D9E}" dt="2022-12-27T16:56:34.290" v="21508" actId="478"/>
          <ac:cxnSpMkLst>
            <pc:docMk/>
            <pc:sldMk cId="1581164221" sldId="396"/>
            <ac:cxnSpMk id="23" creationId="{F4699641-14C3-AD77-E634-491F004FD7E5}"/>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t>
            </a:r>
            <a:r>
              <a:rPr lang="en-US"/>
              <a:t>and control on the other.</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420479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2688780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501512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1092239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3915639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12/26/2022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12/26/2022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7.png"/><Relationship Id="rId12"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12"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2.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2.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5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jpeg"/><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7.png"/><Relationship Id="rId4" Type="http://schemas.openxmlformats.org/officeDocument/2006/relationships/image" Target="../media/image42.png"/><Relationship Id="rId9" Type="http://schemas.openxmlformats.org/officeDocument/2006/relationships/image" Target="../media/image27.png"/></Relationships>
</file>

<file path=ppt/slides/_rels/slide5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jpe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7.png"/><Relationship Id="rId4" Type="http://schemas.openxmlformats.org/officeDocument/2006/relationships/image" Target="../media/image42.png"/><Relationship Id="rId9"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e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3577272" cy="1754326"/>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2">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2"/>
          </p:cNvCxnSpPr>
          <p:nvPr/>
        </p:nvCxnSpPr>
        <p:spPr>
          <a:xfrm flipH="1">
            <a:off x="9441666" y="1880803"/>
            <a:ext cx="1009775" cy="158629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8847518" y="403475"/>
            <a:ext cx="3207845" cy="1477328"/>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7"/>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7"/>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8"/>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2">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3">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4">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6">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8">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1"/>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2"/>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3"/>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4"/>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8" name="!!Exhaust red">
            <a:extLst>
              <a:ext uri="{FF2B5EF4-FFF2-40B4-BE49-F238E27FC236}">
                <a16:creationId xmlns:a16="http://schemas.microsoft.com/office/drawing/2014/main" id="{2E560F58-9642-C84F-471B-F6E178663BC6}"/>
              </a:ext>
            </a:extLst>
          </p:cNvPr>
          <p:cNvSpPr txBox="1"/>
          <p:nvPr/>
        </p:nvSpPr>
        <p:spPr>
          <a:xfrm>
            <a:off x="5462747" y="68925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5">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ctangle 2">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AA1679B-D70B-2B77-08E5-797A41931A7F}"/>
              </a:ext>
            </a:extLst>
          </p:cNvPr>
          <p:cNvSpPr/>
          <p:nvPr/>
        </p:nvSpPr>
        <p:spPr bwMode="auto">
          <a:xfrm>
            <a:off x="12192000" y="1451429"/>
            <a:ext cx="3681503" cy="15471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12192000" y="470827"/>
            <a:ext cx="3681503" cy="1126155"/>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0" name="Rectangle 9">
            <a:extLst>
              <a:ext uri="{FF2B5EF4-FFF2-40B4-BE49-F238E27FC236}">
                <a16:creationId xmlns:a16="http://schemas.microsoft.com/office/drawing/2014/main" id="{9A9185F2-AF20-57BF-3C6E-6B40E0B942CE}"/>
              </a:ext>
            </a:extLst>
          </p:cNvPr>
          <p:cNvSpPr/>
          <p:nvPr/>
        </p:nvSpPr>
        <p:spPr>
          <a:xfrm>
            <a:off x="13588620" y="1547362"/>
            <a:ext cx="2449666" cy="6794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d text">
            <a:extLst>
              <a:ext uri="{FF2B5EF4-FFF2-40B4-BE49-F238E27FC236}">
                <a16:creationId xmlns:a16="http://schemas.microsoft.com/office/drawing/2014/main" id="{7526C6BA-441B-DF48-3B75-3079CDDD59E9}"/>
              </a:ext>
            </a:extLst>
          </p:cNvPr>
          <p:cNvSpPr txBox="1"/>
          <p:nvPr/>
        </p:nvSpPr>
        <p:spPr>
          <a:xfrm>
            <a:off x="12525448" y="1627951"/>
            <a:ext cx="4927600" cy="577081"/>
          </a:xfrm>
          <a:prstGeom prst="rect">
            <a:avLst/>
          </a:prstGeom>
          <a:noFill/>
        </p:spPr>
        <p:txBody>
          <a:bodyPr wrap="square" rtlCol="0">
            <a:spAutoFit/>
          </a:bodyPr>
          <a:lstStyle/>
          <a:p>
            <a:pPr algn="ctr"/>
            <a:r>
              <a:rPr lang="en-US" sz="1050" dirty="0">
                <a:solidFill>
                  <a:srgbClr val="C00000"/>
                </a:solidFill>
                <a:latin typeface="Segoe Print" panose="02000600000000000000" pitchFamily="2" charset="0"/>
              </a:rPr>
              <a:t>For Professional Efficacy,</a:t>
            </a:r>
          </a:p>
          <a:p>
            <a:pPr algn="ctr"/>
            <a:r>
              <a:rPr lang="en-US" sz="1050" b="1" dirty="0">
                <a:solidFill>
                  <a:srgbClr val="C00000"/>
                </a:solidFill>
                <a:latin typeface="Segoe Print" panose="02000600000000000000" pitchFamily="2" charset="0"/>
              </a:rPr>
              <a:t>Lower </a:t>
            </a:r>
            <a:r>
              <a:rPr lang="en-US" sz="1050" dirty="0">
                <a:solidFill>
                  <a:srgbClr val="C00000"/>
                </a:solidFill>
                <a:latin typeface="Segoe Print" panose="02000600000000000000" pitchFamily="2" charset="0"/>
              </a:rPr>
              <a:t>numbers</a:t>
            </a:r>
            <a:br>
              <a:rPr lang="en-US" sz="1050" dirty="0">
                <a:solidFill>
                  <a:srgbClr val="C00000"/>
                </a:solidFill>
                <a:latin typeface="Segoe Print" panose="02000600000000000000" pitchFamily="2" charset="0"/>
              </a:rPr>
            </a:br>
            <a:r>
              <a:rPr lang="en-US" sz="1050" dirty="0">
                <a:solidFill>
                  <a:srgbClr val="C00000"/>
                </a:solidFill>
                <a:latin typeface="Segoe Print" panose="02000600000000000000" pitchFamily="2" charset="0"/>
              </a:rPr>
              <a:t>contribute to burnout</a:t>
            </a:r>
          </a:p>
        </p:txBody>
      </p:sp>
      <p:sp>
        <p:nvSpPr>
          <p:cNvPr id="17" name="!!Red text BG 2">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430230" y="318581"/>
            <a:ext cx="8910261" cy="1434567"/>
          </a:xfrm>
          <a:prstGeom prst="rect">
            <a:avLst/>
          </a:prstGeom>
        </p:spPr>
      </p:pic>
      <p:sp>
        <p:nvSpPr>
          <p:cNvPr id="17" name="!!Red text BG 2">
            <a:extLst>
              <a:ext uri="{FF2B5EF4-FFF2-40B4-BE49-F238E27FC236}">
                <a16:creationId xmlns:a16="http://schemas.microsoft.com/office/drawing/2014/main" id="{126B96F5-AEE0-2C4C-4B80-C139DC80F31D}"/>
              </a:ext>
            </a:extLst>
          </p:cNvPr>
          <p:cNvSpPr/>
          <p:nvPr/>
        </p:nvSpPr>
        <p:spPr>
          <a:xfrm>
            <a:off x="16897253" y="-145891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302EB782-FF93-CA4C-34B8-E7D3CBAC3C47}"/>
              </a:ext>
            </a:extLst>
          </p:cNvPr>
          <p:cNvSpPr txBox="1"/>
          <p:nvPr/>
        </p:nvSpPr>
        <p:spPr>
          <a:xfrm>
            <a:off x="17024253" y="-120491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people experiencing this feeling with </a:t>
            </a: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21507868" y="584444"/>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21005177" y="-4057"/>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6"/>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2867774"/>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3121774"/>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Good scores across all 3 scales</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2164737"/>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65863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5756120"/>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6039148"/>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One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3064620"/>
            <a:ext cx="8057730" cy="2711758"/>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13690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980542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226"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AC86C4-BCA9-D944-B0EB-CA8E49199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8651" y="6898544"/>
            <a:ext cx="2241273" cy="23309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24242"/>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liability">
            <a:extLst>
              <a:ext uri="{FF2B5EF4-FFF2-40B4-BE49-F238E27FC236}">
                <a16:creationId xmlns:a16="http://schemas.microsoft.com/office/drawing/2014/main" id="{7C5DAC14-9E3E-69F0-1CBC-54155CA6B6BD}"/>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10" name="!!Validity">
            <a:extLst>
              <a:ext uri="{FF2B5EF4-FFF2-40B4-BE49-F238E27FC236}">
                <a16:creationId xmlns:a16="http://schemas.microsoft.com/office/drawing/2014/main" id="{DFEA16CF-B8C7-BD84-4C88-E229EE2A456B}"/>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Picture 4">
            <a:extLst>
              <a:ext uri="{FF2B5EF4-FFF2-40B4-BE49-F238E27FC236}">
                <a16:creationId xmlns:a16="http://schemas.microsoft.com/office/drawing/2014/main" id="{6A1F69FE-A6AD-96B0-8AD9-46C5E38C3A90}"/>
              </a:ext>
            </a:extLst>
          </p:cNvPr>
          <p:cNvPicPr>
            <a:picLocks noChangeAspect="1"/>
          </p:cNvPicPr>
          <p:nvPr/>
        </p:nvPicPr>
        <p:blipFill>
          <a:blip r:embed="rId5"/>
          <a:stretch>
            <a:fillRect/>
          </a:stretch>
        </p:blipFill>
        <p:spPr>
          <a:xfrm>
            <a:off x="3989128" y="1509486"/>
            <a:ext cx="8189873" cy="5357285"/>
          </a:xfrm>
          <a:prstGeom prst="rect">
            <a:avLst/>
          </a:prstGeom>
        </p:spPr>
      </p:pic>
      <p:sp>
        <p:nvSpPr>
          <p:cNvPr id="6" name="!!Red text BG 3">
            <a:extLst>
              <a:ext uri="{FF2B5EF4-FFF2-40B4-BE49-F238E27FC236}">
                <a16:creationId xmlns:a16="http://schemas.microsoft.com/office/drawing/2014/main" id="{0BA85D30-9076-D417-BDBA-16924EDABC2B}"/>
              </a:ext>
            </a:extLst>
          </p:cNvPr>
          <p:cNvSpPr/>
          <p:nvPr/>
        </p:nvSpPr>
        <p:spPr>
          <a:xfrm>
            <a:off x="3969161" y="4943316"/>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d text 3">
            <a:extLst>
              <a:ext uri="{FF2B5EF4-FFF2-40B4-BE49-F238E27FC236}">
                <a16:creationId xmlns:a16="http://schemas.microsoft.com/office/drawing/2014/main" id="{968C0EE9-9A11-290D-DF52-0E5933C5D374}"/>
              </a:ext>
            </a:extLst>
          </p:cNvPr>
          <p:cNvSpPr txBox="1"/>
          <p:nvPr/>
        </p:nvSpPr>
        <p:spPr>
          <a:xfrm>
            <a:off x="4096162" y="5226344"/>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drivers of burnout</a:t>
            </a:r>
          </a:p>
        </p:txBody>
      </p:sp>
      <p:sp>
        <p:nvSpPr>
          <p:cNvPr id="14" name="!!Red highlight 3">
            <a:extLst>
              <a:ext uri="{FF2B5EF4-FFF2-40B4-BE49-F238E27FC236}">
                <a16:creationId xmlns:a16="http://schemas.microsoft.com/office/drawing/2014/main" id="{5632A505-8EE4-050B-220D-CAE0D110A6D0}"/>
              </a:ext>
            </a:extLst>
          </p:cNvPr>
          <p:cNvSpPr/>
          <p:nvPr/>
        </p:nvSpPr>
        <p:spPr bwMode="auto">
          <a:xfrm>
            <a:off x="3916556" y="5913560"/>
            <a:ext cx="8057730" cy="820757"/>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912" y="521348"/>
            <a:ext cx="6304282" cy="63042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6" y="593143"/>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50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4098" name="Picture 2" descr="See the source image">
            <a:extLst>
              <a:ext uri="{FF2B5EF4-FFF2-40B4-BE49-F238E27FC236}">
                <a16:creationId xmlns:a16="http://schemas.microsoft.com/office/drawing/2014/main" id="{B458B447-320E-46AB-2399-CC71653F17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9337" y="6909302"/>
            <a:ext cx="1599286" cy="15992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40E3A2C-DAD0-1002-3016-DE3277399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752" y="6866771"/>
            <a:ext cx="1948219" cy="202614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9FFDD-9252-B40B-F813-B786D613A940}"/>
              </a:ext>
            </a:extLst>
          </p:cNvPr>
          <p:cNvSpPr txBox="1"/>
          <p:nvPr/>
        </p:nvSpPr>
        <p:spPr>
          <a:xfrm>
            <a:off x="6066517" y="2516267"/>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15" name="TextBox 14">
            <a:extLst>
              <a:ext uri="{FF2B5EF4-FFF2-40B4-BE49-F238E27FC236}">
                <a16:creationId xmlns:a16="http://schemas.microsoft.com/office/drawing/2014/main" id="{F5A27A01-64FB-894A-F4EA-A7AD1A80E3F1}"/>
              </a:ext>
            </a:extLst>
          </p:cNvPr>
          <p:cNvSpPr txBox="1"/>
          <p:nvPr/>
        </p:nvSpPr>
        <p:spPr>
          <a:xfrm>
            <a:off x="6140081" y="34291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
        <p:nvSpPr>
          <p:cNvPr id="17" name="TextBox 16">
            <a:extLst>
              <a:ext uri="{FF2B5EF4-FFF2-40B4-BE49-F238E27FC236}">
                <a16:creationId xmlns:a16="http://schemas.microsoft.com/office/drawing/2014/main" id="{008B6DD1-B3AB-81BE-3528-3F8EB82AACD4}"/>
              </a:ext>
            </a:extLst>
          </p:cNvPr>
          <p:cNvSpPr txBox="1"/>
          <p:nvPr/>
        </p:nvSpPr>
        <p:spPr>
          <a:xfrm>
            <a:off x="6140081" y="4354333"/>
            <a:ext cx="529023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 / feedback / imposter</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                            syndrome</a:t>
            </a: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12452</TotalTime>
  <Words>4721</Words>
  <Application>Microsoft Office PowerPoint</Application>
  <PresentationFormat>Widescreen</PresentationFormat>
  <Paragraphs>782</Paragraphs>
  <Slides>68</Slides>
  <Notes>54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2022-12-27T17:08:53Z</dcterms:modified>
</cp:coreProperties>
</file>